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81" r:id="rId3"/>
    <p:sldId id="256" r:id="rId4"/>
    <p:sldId id="272" r:id="rId5"/>
    <p:sldId id="278" r:id="rId6"/>
    <p:sldId id="277" r:id="rId7"/>
    <p:sldId id="276" r:id="rId8"/>
    <p:sldId id="274" r:id="rId9"/>
    <p:sldId id="279" r:id="rId10"/>
    <p:sldId id="275" r:id="rId11"/>
    <p:sldId id="269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6957" autoAdjust="0"/>
  </p:normalViewPr>
  <p:slideViewPr>
    <p:cSldViewPr>
      <p:cViewPr varScale="1">
        <p:scale>
          <a:sx n="89" d="100"/>
          <a:sy n="8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D2A9-8F4E-406F-A807-7AF6D352687C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99E4-A6F0-437B-9733-951A9FEA8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8;&#1072;&#1073;&#1086;&#1090;&#1072;%20&#1064;&#1086;&#1083;&#1086;&#1093;&#1086;&#1074;\time_4_40_query__D0_90_D0_BD_D0_B4_D1_80_D0_B5_D0_B9__D0_9F_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«Штрихи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портрету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М.А.Шолохова».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9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31338" y="1600200"/>
            <a:ext cx="3281323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8" name="time_4_40_query__D0_90_D0_BD_D0_B4_D1_80_D0_B5_D0_B9__D0_9F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lin_na_Mavz_1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036496" cy="6941522"/>
          </a:xfr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holohov_Huzang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0844" cy="6858000"/>
          </a:xfrm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CAUKJ6V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4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999882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6a4c_469e8938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626"/>
            <a:ext cx="9060498" cy="6795374"/>
          </a:xfrm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57105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4963" r="4963"/>
          <a:stretch>
            <a:fillRect/>
          </a:stretch>
        </p:blipFill>
        <p:spPr>
          <a:xfrm>
            <a:off x="0" y="0"/>
            <a:ext cx="10118725" cy="6969125"/>
          </a:xfrm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CA7ZRN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0759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CA7UWCQ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34" y="0"/>
            <a:ext cx="9082166" cy="6858000"/>
          </a:xfrm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oloxov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2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535329" cy="6858000"/>
          </a:xfrm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_942377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39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6</Words>
  <Application>Microsoft Office PowerPoint</Application>
  <PresentationFormat>Экран (4:3)</PresentationFormat>
  <Paragraphs>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«Штрихи к портрету М.А.Шолохова».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Штрихи к портрету М.А.Шолохова.</dc:title>
  <dc:creator>Ольга</dc:creator>
  <cp:lastModifiedBy>Ольга</cp:lastModifiedBy>
  <cp:revision>17</cp:revision>
  <dcterms:created xsi:type="dcterms:W3CDTF">2013-02-21T16:33:45Z</dcterms:created>
  <dcterms:modified xsi:type="dcterms:W3CDTF">2013-02-23T16:59:34Z</dcterms:modified>
</cp:coreProperties>
</file>