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9" r:id="rId4"/>
    <p:sldId id="261" r:id="rId5"/>
    <p:sldId id="260" r:id="rId6"/>
    <p:sldId id="267" r:id="rId7"/>
  </p:sldIdLst>
  <p:sldSz cx="6858000" cy="9144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990000"/>
    <a:srgbClr val="996633"/>
    <a:srgbClr val="FDEAD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538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831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19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830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108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241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842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701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869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706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586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74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>
            <a:alpha val="3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5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2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zimamcb.ru/6102015/2017/80_let_ro_2017_god_ehmble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4" y="2627784"/>
            <a:ext cx="5975153" cy="2987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laycast.ru/uploads/2014/12/21/11205636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41003" y="1141003"/>
            <a:ext cx="9169595" cy="6887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1006" y="827584"/>
            <a:ext cx="43924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ДОНСКОЙ КРАЙ-МОЙ КРАЙ</a:t>
            </a:r>
          </a:p>
          <a:p>
            <a:pPr algn="ctr"/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6184" y="6078683"/>
            <a:ext cx="57421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родной степи шумят моря и реки,</a:t>
            </a:r>
          </a:p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Цветут сады, колышутся поля,</a:t>
            </a:r>
          </a:p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Очаровала ты меня навеки,</a:t>
            </a:r>
          </a:p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донщина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родина моя,</a:t>
            </a:r>
          </a:p>
          <a:p>
            <a:pPr algn="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Федоров</a:t>
            </a:r>
          </a:p>
        </p:txBody>
      </p:sp>
    </p:spTree>
    <p:extLst>
      <p:ext uri="{BB962C8B-B14F-4D97-AF65-F5344CB8AC3E}">
        <p14:creationId xmlns="" xmlns:p14="http://schemas.microsoft.com/office/powerpoint/2010/main" val="38329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4/12/21/11205636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41003" y="1115408"/>
            <a:ext cx="9169595" cy="6887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7364" y="571472"/>
            <a:ext cx="2007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Содержание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04" y="1285852"/>
            <a:ext cx="600079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1. ПОМНИМ.</a:t>
            </a:r>
          </a:p>
          <a:p>
            <a:r>
              <a:rPr lang="ru-RU" sz="20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 Символы Ростовской области: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Гимн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Флаг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Герб  </a:t>
            </a:r>
          </a:p>
          <a:p>
            <a:r>
              <a:rPr lang="ru-RU" sz="20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  Визитная карточка Ростовской области. </a:t>
            </a:r>
          </a:p>
          <a:p>
            <a:r>
              <a:rPr lang="ru-RU" sz="20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   Обычаи и традиции Донских казаков.</a:t>
            </a:r>
          </a:p>
          <a:p>
            <a:endParaRPr lang="ru-RU" sz="2000" b="1" i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2. ГОРДИМСЯ.</a:t>
            </a:r>
          </a:p>
          <a:p>
            <a:r>
              <a:rPr lang="ru-RU" sz="20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    Известные люди Земли Донской.</a:t>
            </a:r>
          </a:p>
          <a:p>
            <a:endParaRPr lang="ru-RU" sz="2000" b="1" i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3. НАСЛЕДУЕМ.</a:t>
            </a:r>
          </a:p>
          <a:p>
            <a:r>
              <a:rPr lang="ru-RU" sz="20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     Настоящее и будущее Ростовской области.</a:t>
            </a:r>
          </a:p>
          <a:p>
            <a:endParaRPr lang="ru-RU" b="1" dirty="0" smtClean="0">
              <a:solidFill>
                <a:srgbClr val="9933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Наталья\Desktop\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46" y="5857884"/>
            <a:ext cx="4952992" cy="208063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21/11205636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70592" y="1141003"/>
            <a:ext cx="9169595" cy="6887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66" y="785786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СИМВОЛИКА РОСТОВСКОЙ ОБЛАСТИ</a:t>
            </a:r>
          </a:p>
        </p:txBody>
      </p:sp>
      <p:pic>
        <p:nvPicPr>
          <p:cNvPr id="8" name="Picture 4" descr="Флаг Ростов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04" y="1571604"/>
            <a:ext cx="1643074" cy="1097573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ерб Ростовской 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80" y="3428992"/>
            <a:ext cx="1425759" cy="1500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85860" y="2786050"/>
            <a:ext cx="2832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 Ростовской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71612" y="1142976"/>
            <a:ext cx="2877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 Ростовской области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 flipH="1">
            <a:off x="2071678" y="1500166"/>
            <a:ext cx="3643338" cy="115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 реки Дон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степь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вобода,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смелость, огонь и кровь.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71612" y="142844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ПОМНИМ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 flipH="1">
            <a:off x="2143116" y="3500430"/>
            <a:ext cx="435771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Герб Ростовской области разработан художником Алексеем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Курмановским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основе герба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Всевеликого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Войска Донского, который </a:t>
            </a: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принят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Законодательным собранием в 1997 году.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0174" y="5143504"/>
            <a:ext cx="2916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 Ростовской области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0042" y="5643570"/>
            <a:ext cx="32147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Всколыхнулся</a:t>
            </a:r>
            <a:r>
              <a:rPr lang="ru-RU" sz="16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взволновался</a:t>
            </a:r>
          </a:p>
          <a:p>
            <a:r>
              <a:rPr lang="ru-RU" sz="16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Православный Тихий Дон.</a:t>
            </a:r>
          </a:p>
          <a:p>
            <a:r>
              <a:rPr lang="ru-RU" sz="16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послушно отозвался</a:t>
            </a:r>
          </a:p>
          <a:p>
            <a:r>
              <a:rPr lang="ru-RU" sz="16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призыв свободы он.</a:t>
            </a:r>
          </a:p>
          <a:p>
            <a:r>
              <a:rPr lang="ru-RU" sz="16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Зеленеет степь донская,</a:t>
            </a:r>
          </a:p>
          <a:p>
            <a:r>
              <a:rPr lang="ru-RU" sz="16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Золотятся волны нив.</a:t>
            </a:r>
          </a:p>
          <a:p>
            <a:r>
              <a:rPr lang="ru-RU" sz="16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простора, слух лаская,</a:t>
            </a:r>
          </a:p>
          <a:p>
            <a:r>
              <a:rPr lang="ru-RU" sz="16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Вольный слышится призыв.</a:t>
            </a:r>
          </a:p>
          <a:p>
            <a:r>
              <a:rPr lang="ru-RU" sz="16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Славься, Дон, и в наши годы</a:t>
            </a:r>
          </a:p>
          <a:p>
            <a:r>
              <a:rPr lang="ru-RU" sz="16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память вольной старины,</a:t>
            </a:r>
          </a:p>
          <a:p>
            <a:r>
              <a:rPr lang="ru-RU" sz="16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 невзгоды - честь свободы</a:t>
            </a:r>
          </a:p>
          <a:p>
            <a:r>
              <a:rPr lang="ru-RU" sz="16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Отстоят твои сыны.</a:t>
            </a:r>
          </a:p>
        </p:txBody>
      </p:sp>
      <p:pic>
        <p:nvPicPr>
          <p:cNvPr id="17" name="Рисунок 16" descr="C:\Users\Наталья\Desktop\ч.jpg"/>
          <p:cNvPicPr/>
          <p:nvPr/>
        </p:nvPicPr>
        <p:blipFill>
          <a:blip r:embed="rId5" cstate="print"/>
          <a:srcRect l="10705" t="14898" r="20497" b="4694"/>
          <a:stretch>
            <a:fillRect/>
          </a:stretch>
        </p:blipFill>
        <p:spPr bwMode="auto">
          <a:xfrm>
            <a:off x="3357562" y="5929322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927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21/11205636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41003" y="1141003"/>
            <a:ext cx="9169595" cy="6887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5728" y="357158"/>
            <a:ext cx="6572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Визитная карточка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Наталья\Desktop\Физическая карта Ростовской области.jpg"/>
          <p:cNvPicPr/>
          <p:nvPr/>
        </p:nvPicPr>
        <p:blipFill>
          <a:blip r:embed="rId3" cstate="print"/>
          <a:srcRect b="22697"/>
          <a:stretch>
            <a:fillRect/>
          </a:stretch>
        </p:blipFill>
        <p:spPr bwMode="auto">
          <a:xfrm>
            <a:off x="428604" y="1071538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 flipH="1">
            <a:off x="2500306" y="1142976"/>
            <a:ext cx="39290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Площадь 100,8 тыс.кв.км. Численность населения  4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242 тыс. человек.  Плотность населения- 43,7 чел. /км². Протяжённость границ- 2260 км. Протяжённость с севера на юг- 475 км, с запада на восток-455 км.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66" y="3000364"/>
            <a:ext cx="6500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Особые приметы: расположена в двух частях света - в Европе и Азии, на двух природных территориях - Восточно-Европейской равнине и Кубанской наклонной равнине. Главная водная артерия – Дон и его притоки. Самое крупное водохранилище – Цимлянское. Самое крупное озеро – Маныч-Гудило.</a:t>
            </a:r>
            <a:endParaRPr lang="ru-RU" sz="1600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94" y="4248835"/>
            <a:ext cx="4357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Казак родился – Отчизне пригодился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8" y="4572000"/>
            <a:ext cx="264320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«Казачий говор»</a:t>
            </a:r>
            <a:endParaRPr lang="ru-RU" b="1" i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99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Гутарить</a:t>
            </a:r>
            <a:r>
              <a:rPr lang="ru-RU" sz="1600" dirty="0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говорить</a:t>
            </a:r>
            <a:endParaRPr lang="ru-RU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Надысь</a:t>
            </a:r>
            <a:r>
              <a:rPr lang="ru-RU" sz="1600" dirty="0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-недавно</a:t>
            </a:r>
            <a:endParaRPr lang="ru-RU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Курень - дом</a:t>
            </a:r>
            <a:endParaRPr lang="ru-RU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Бурсачки</a:t>
            </a:r>
            <a:r>
              <a:rPr lang="ru-RU" sz="1600" dirty="0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печенье</a:t>
            </a:r>
            <a:endParaRPr lang="ru-RU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 - двор</a:t>
            </a:r>
            <a:endParaRPr lang="ru-RU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Щерба - уха</a:t>
            </a:r>
            <a:endParaRPr lang="ru-RU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Каймак -сливки</a:t>
            </a:r>
            <a:endParaRPr lang="ru-RU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Вечерять -ужинать</a:t>
            </a:r>
            <a:endParaRPr lang="ru-RU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Бывало -было</a:t>
            </a:r>
            <a:endParaRPr lang="ru-RU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Зарас</a:t>
            </a:r>
            <a:r>
              <a:rPr lang="ru-RU" sz="1600" dirty="0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-сейчас</a:t>
            </a:r>
            <a:endParaRPr lang="ru-RU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Дуля -груша ( дерево)</a:t>
            </a:r>
            <a:endParaRPr lang="ru-RU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28868" y="5072066"/>
            <a:ext cx="3429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Жито -рожь</a:t>
            </a:r>
            <a:endParaRPr lang="ru-RU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Зябнуть -замерзать</a:t>
            </a:r>
            <a:endParaRPr lang="ru-RU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докучай- не доставай</a:t>
            </a:r>
            <a:endParaRPr lang="ru-RU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Нынче -сегодня</a:t>
            </a:r>
            <a:endParaRPr lang="ru-RU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Дюже - больше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Занавеска- штора</a:t>
            </a:r>
            <a:endParaRPr lang="ru-RU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Цибарка</a:t>
            </a:r>
            <a:r>
              <a:rPr lang="ru-RU" sz="1600" dirty="0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ведро</a:t>
            </a:r>
            <a:endParaRPr lang="ru-RU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Вязы - шея</a:t>
            </a:r>
            <a:endParaRPr lang="ru-RU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Батя - отец</a:t>
            </a:r>
            <a:endParaRPr lang="ru-RU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Хворать - болеть</a:t>
            </a:r>
            <a:endParaRPr lang="ru-RU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99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Чувяки - тапочки</a:t>
            </a:r>
            <a:endParaRPr lang="ru-RU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Наталья\Desktop\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8" y="6000760"/>
            <a:ext cx="2286016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050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21/11205636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41003" y="1115408"/>
            <a:ext cx="9169595" cy="6887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43182" y="0"/>
            <a:ext cx="27376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ГОРДИМСЯ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Наталья\Desktop\9M0070-500x500.png"/>
          <p:cNvPicPr>
            <a:picLocks noChangeAspect="1" noChangeArrowheads="1"/>
          </p:cNvPicPr>
          <p:nvPr/>
        </p:nvPicPr>
        <p:blipFill>
          <a:blip r:embed="rId3" cstate="print"/>
          <a:srcRect l="11000" t="5000" r="12500" b="30500"/>
          <a:stretch>
            <a:fillRect/>
          </a:stretch>
        </p:blipFill>
        <p:spPr bwMode="auto">
          <a:xfrm>
            <a:off x="214290" y="142844"/>
            <a:ext cx="2372406" cy="20002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85860" y="2571736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Известные Люди земли Донской.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Наталья\Desktop\DDQqEKWWsAEiS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04" y="3000364"/>
            <a:ext cx="1058710" cy="13573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42" y="4357686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А.П. Чехов</a:t>
            </a:r>
            <a:endParaRPr lang="ru-RU" sz="11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Наталья\Desktop\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50" y="3000364"/>
            <a:ext cx="1038213" cy="137949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71612" y="4357686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М.А. Шолохов</a:t>
            </a:r>
            <a:endParaRPr lang="ru-RU" sz="11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 descr="http://www.voopiik-don.ru/main/images/stories/histdoninmon/zakrutkin/sakr-p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96" y="3000364"/>
            <a:ext cx="944224" cy="135732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643182" y="4357686"/>
            <a:ext cx="1357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В.А. </a:t>
            </a:r>
            <a:r>
              <a:rPr lang="ru-RU" sz="11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Закруткин</a:t>
            </a:r>
            <a:endParaRPr lang="ru-RU" sz="11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Picture 7" descr="https://3.bp.blogspot.com/-RUmX--yQJAU/V7qEnwkCEFI/AAAAAAAAQpc/hsFiaBxMaPoJ7dhmLCc3TE9j3Im3Y0xNACLcB/s1600/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504" y="3000364"/>
            <a:ext cx="1071570" cy="14090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000504" y="4357686"/>
            <a:ext cx="1285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А.В. Калинин</a:t>
            </a:r>
            <a:endParaRPr lang="ru-RU" sz="11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1" name="Picture 9" descr="http://rusrep.ru/images/upload/200641_photo.jpeg"/>
          <p:cNvPicPr>
            <a:picLocks noChangeAspect="1" noChangeArrowheads="1"/>
          </p:cNvPicPr>
          <p:nvPr/>
        </p:nvPicPr>
        <p:blipFill>
          <a:blip r:embed="rId8" cstate="print"/>
          <a:srcRect r="12008"/>
          <a:stretch>
            <a:fillRect/>
          </a:stretch>
        </p:blipFill>
        <p:spPr bwMode="auto">
          <a:xfrm>
            <a:off x="5214950" y="3000364"/>
            <a:ext cx="1285884" cy="135732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286388" y="4357686"/>
            <a:ext cx="1357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 Корецкий</a:t>
            </a:r>
            <a:endParaRPr lang="ru-RU" sz="11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3" name="Picture 11" descr="http://diaryrh.ru/wp-content/uploads/%D0%B3%D1%80%D0%B5%D0%BA%D0%BE%D0%B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04" y="4857752"/>
            <a:ext cx="1029360" cy="135732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00042" y="6215074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М.Б. Греков</a:t>
            </a:r>
            <a:endParaRPr lang="ru-RU" sz="11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5" name="Picture 13" descr="http://www.perfectlady.ru/images/article/10272-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8" y="4786314"/>
            <a:ext cx="1000132" cy="135732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714488" y="6143636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Ю. </a:t>
            </a:r>
            <a:r>
              <a:rPr lang="ru-RU" sz="11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Башмет</a:t>
            </a:r>
            <a:endParaRPr lang="ru-RU" sz="11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7" name="Picture 15" descr="http://muzuz.ru/uploads/images/f/a/i/faina_ranevskaja_anekdot_iz_lichnoj_zhizni_fragment_07.jpg"/>
          <p:cNvPicPr>
            <a:picLocks noChangeAspect="1" noChangeArrowheads="1"/>
          </p:cNvPicPr>
          <p:nvPr/>
        </p:nvPicPr>
        <p:blipFill>
          <a:blip r:embed="rId11" cstate="print"/>
          <a:srcRect l="23628" r="7851"/>
          <a:stretch>
            <a:fillRect/>
          </a:stretch>
        </p:blipFill>
        <p:spPr bwMode="auto">
          <a:xfrm>
            <a:off x="2928934" y="4786314"/>
            <a:ext cx="1000132" cy="1357322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857496" y="6143636"/>
            <a:ext cx="1214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Ф.Г. Раневская</a:t>
            </a:r>
            <a:endParaRPr lang="ru-RU" sz="11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28868" y="571472"/>
            <a:ext cx="44291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Мы гордимся нашими земляками, которые защищали Отечество от врагов во время Великой Отечественной войны. За мужество и отвагу, проявленные в борьбе с фашистами, около 280 человек – уроженцев Ростовской области были удостоены      высшего звания страны – Героя Советского Союза.</a:t>
            </a:r>
            <a:endParaRPr lang="ru-RU" sz="1600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9" name="Picture 17" descr="http://img1.liveinternet.ru/images/attach/c/0/52/377/52377651_PlyattRostislavYianovich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43380" y="4786314"/>
            <a:ext cx="1000132" cy="1358157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143380" y="6143636"/>
            <a:ext cx="107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Р.Я. Плятт</a:t>
            </a:r>
            <a:endParaRPr lang="ru-RU" sz="11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11" name="Picture 19" descr="https://icdn.lenta.ru/images/0000/0136/000001363985/detail_1358625222.jpg"/>
          <p:cNvPicPr>
            <a:picLocks noChangeAspect="1" noChangeArrowheads="1"/>
          </p:cNvPicPr>
          <p:nvPr/>
        </p:nvPicPr>
        <p:blipFill>
          <a:blip r:embed="rId13" cstate="print"/>
          <a:srcRect l="19853" t="11765" r="11764"/>
          <a:stretch>
            <a:fillRect/>
          </a:stretch>
        </p:blipFill>
        <p:spPr bwMode="auto">
          <a:xfrm>
            <a:off x="5286388" y="4786314"/>
            <a:ext cx="1285884" cy="1357322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5286388" y="6143636"/>
            <a:ext cx="1071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М.И. </a:t>
            </a:r>
            <a:r>
              <a:rPr lang="ru-RU" sz="11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Танич</a:t>
            </a:r>
            <a:endParaRPr lang="ru-RU" sz="11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13" name="Picture 21" descr="http://school336.ru/wp-content/uploads/2013/09/sedov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00174" y="6643702"/>
            <a:ext cx="1028707" cy="1357321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1571612" y="8072462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Г.Я. Седов</a:t>
            </a:r>
            <a:endParaRPr lang="ru-RU" sz="11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15" name="Picture 23" descr="http://en-ho.ru/images10.png?i=16690&amp;k=semen-budennij-foto"/>
          <p:cNvPicPr>
            <a:picLocks noChangeAspect="1" noChangeArrowheads="1"/>
          </p:cNvPicPr>
          <p:nvPr/>
        </p:nvPicPr>
        <p:blipFill>
          <a:blip r:embed="rId15" cstate="print"/>
          <a:srcRect r="6249"/>
          <a:stretch>
            <a:fillRect/>
          </a:stretch>
        </p:blipFill>
        <p:spPr bwMode="auto">
          <a:xfrm>
            <a:off x="2786058" y="6572264"/>
            <a:ext cx="1264388" cy="142876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928934" y="8001024"/>
            <a:ext cx="1357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С.М. Буденный</a:t>
            </a:r>
            <a:endParaRPr lang="ru-RU" sz="11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7" name="AutoShape 25" descr="http://loveread.me/img/photo_books/47421/kalash_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9" name="AutoShape 27" descr="http://loveread.me/img/photo_books/47421/kalash_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21" name="AutoShape 29" descr="http://loveread.me/img/photo_books/47421/kalash_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23" name="Picture 31" descr="http://www.guns.yfa1.ru/wp-content/uploads/2015/06/Tokarev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57694" y="6572264"/>
            <a:ext cx="1000132" cy="142876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357694" y="8072462"/>
            <a:ext cx="1071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Ф.В. Токарев</a:t>
            </a:r>
            <a:endParaRPr lang="ru-RU" sz="11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50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2/21/11205636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41003" y="1115408"/>
            <a:ext cx="9169595" cy="6887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71744" y="4071934"/>
            <a:ext cx="1807710" cy="261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Ростовская </a:t>
            </a: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АЭС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8" y="2143108"/>
            <a:ext cx="1928826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Таганрогский</a:t>
            </a:r>
          </a:p>
          <a:p>
            <a:pPr algn="ctr"/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автомобильный завод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8868" y="2143108"/>
            <a:ext cx="1857388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Цимлянская</a:t>
            </a: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ГЭС</a:t>
            </a:r>
          </a:p>
          <a:p>
            <a:pPr algn="ctr"/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66" y="4071934"/>
            <a:ext cx="2000264" cy="261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Росвертол</a:t>
            </a:r>
            <a:r>
              <a:rPr lang="ru-RU" sz="1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29132" y="2143108"/>
            <a:ext cx="2071702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Россельмаш</a:t>
            </a:r>
            <a:endParaRPr lang="ru-RU" sz="11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4" y="2857488"/>
            <a:ext cx="1785950" cy="118825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http://www.1000dosok.ru/s/22-01-123357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8" y="785786"/>
            <a:ext cx="1881399" cy="128588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nergovector.com/images/upload/imgS5GW2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24" b="2095"/>
          <a:stretch/>
        </p:blipFill>
        <p:spPr bwMode="auto">
          <a:xfrm>
            <a:off x="2428868" y="785786"/>
            <a:ext cx="1773809" cy="128588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rms-expo.ru/upload/iblock/72b/72b03e6d535b42ed2646a5c92a86d1f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6" y="2857488"/>
            <a:ext cx="1950733" cy="114300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soyuzmash.ru/sites/default/files/styles/news_content_691/public/field/image/news/frsm250714-900.jpg?itok=CSBYz3k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68" r="19788" b="-52"/>
          <a:stretch/>
        </p:blipFill>
        <p:spPr bwMode="auto">
          <a:xfrm>
            <a:off x="4429132" y="785786"/>
            <a:ext cx="2000264" cy="1302876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928802" y="142844"/>
            <a:ext cx="3133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НАСЛЕДУЕМ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soyuzmash.ru/sites/default/files/styles/news_content_691/public/field/image/news/fnevz200516-900.jpg?itok=UEah3g2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8" y="2857488"/>
            <a:ext cx="1857388" cy="1285884"/>
          </a:xfrm>
          <a:prstGeom prst="rect">
            <a:avLst/>
          </a:prstGeom>
          <a:noFill/>
          <a:ln w="38100">
            <a:solidFill>
              <a:srgbClr val="993300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4572008" y="4143372"/>
            <a:ext cx="1857388" cy="261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НЭВЗ</a:t>
            </a:r>
            <a:endParaRPr lang="ru-RU" sz="11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www.mintrans.ru/upload/iblock/0e4/logo_chm2.jpg"/>
          <p:cNvPicPr>
            <a:picLocks noChangeAspect="1" noChangeArrowheads="1"/>
          </p:cNvPicPr>
          <p:nvPr/>
        </p:nvPicPr>
        <p:blipFill>
          <a:blip r:embed="rId9" cstate="print"/>
          <a:srcRect l="4883" r="68750"/>
          <a:stretch>
            <a:fillRect/>
          </a:stretch>
        </p:blipFill>
        <p:spPr bwMode="auto">
          <a:xfrm>
            <a:off x="428604" y="5143504"/>
            <a:ext cx="508581" cy="128588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428604" y="4572000"/>
            <a:ext cx="6143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Ростов - на - Дону  - город проведения матчей ЧМ по футболу    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http://img-fotki.yandex.ru/get/6300/55277879.c0/0_87906_25f00111_XXL"/>
          <p:cNvPicPr>
            <a:picLocks noChangeAspect="1" noChangeArrowheads="1"/>
          </p:cNvPicPr>
          <p:nvPr/>
        </p:nvPicPr>
        <p:blipFill>
          <a:blip r:embed="rId10" cstate="print"/>
          <a:srcRect l="13855" t="14815" r="9940"/>
          <a:stretch>
            <a:fillRect/>
          </a:stretch>
        </p:blipFill>
        <p:spPr bwMode="auto">
          <a:xfrm>
            <a:off x="1071546" y="4929190"/>
            <a:ext cx="2357454" cy="1643074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42984" y="650082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Стадион Ростов Арена</a:t>
            </a:r>
            <a:endParaRPr lang="ru-RU" sz="11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0" descr="http://mtdata.ru/u4/photo1A55/20643742116-0/origina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4752" y="4929190"/>
            <a:ext cx="2461534" cy="164307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786190" y="6572264"/>
            <a:ext cx="2714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Международный аэропорт Платов</a:t>
            </a:r>
            <a:endParaRPr lang="ru-RU" sz="11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71612" y="7072330"/>
            <a:ext cx="41433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Для России наш город- частица,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 для нас он – родительский дом.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 мы рады, что можем гордить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ся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Малой Родиной, где мы живем.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83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502</Words>
  <Application>Microsoft Office PowerPoint</Application>
  <PresentationFormat>Экран (4:3)</PresentationFormat>
  <Paragraphs>102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марат</dc:creator>
  <cp:lastModifiedBy>admin</cp:lastModifiedBy>
  <cp:revision>50</cp:revision>
  <dcterms:created xsi:type="dcterms:W3CDTF">2017-04-06T14:24:46Z</dcterms:created>
  <dcterms:modified xsi:type="dcterms:W3CDTF">2018-11-22T17:26:34Z</dcterms:modified>
</cp:coreProperties>
</file>