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4522B-C870-4005-95BA-27A9A9777AC4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1C4C-8EE8-40B9-9092-0BB3703040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BF64-2878-4029-B651-AC5B421A88B5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796AB-E0F8-4DD8-89E7-1E8B14A950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73D8D-524A-4A58-AB11-8B9F6FDD662D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C344A-67B3-45B9-87DE-70F18C7041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A978C-F430-4BFD-9B49-0A1A92560704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2C1C-2EC6-421C-AB2B-9C5BE5CFA8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56DCB-FADC-4908-835C-E247357FC896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C271D-D88D-4B19-8ACA-E66FCAF7F8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44C0-647D-4B97-AF81-8C25371C922C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09474-701B-4D7A-8863-F25376BA0B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A7AF0-A450-4F38-817E-D166E52D2D38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D6D94-5A21-4AE3-BAA2-C054419D0B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C1293-9E51-4139-A359-32D3C5CEF0E1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0C1ED-CF1F-4BD8-A99A-D5DB3BCEB4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D7999-E529-40C5-8465-97E26FC19985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C15B9-4E3B-41E5-A280-D3995282805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E6C8-C027-4D69-B4C8-797ECFFEC99C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70169-989E-430F-BAA8-68E5924DDB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F3F9-9191-4513-9D51-CAE388096B50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03CE7-CA4A-4763-9C2B-E0B88442351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0E5528E-222B-48FD-B381-112F589A8449}" type="datetimeFigureOut">
              <a:rPr lang="ru-RU"/>
              <a:pPr>
                <a:defRPr/>
              </a:pPr>
              <a:t>22.11.2018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BEC123-72B8-4754-AAED-F97AB49CE1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685800" y="214313"/>
            <a:ext cx="7772400" cy="1571625"/>
          </a:xfrm>
        </p:spPr>
        <p:txBody>
          <a:bodyPr/>
          <a:lstStyle/>
          <a:p>
            <a:r>
              <a:rPr lang="ru-RU" sz="6600" b="1" smtClean="0">
                <a:solidFill>
                  <a:schemeClr val="accent1"/>
                </a:solidFill>
                <a:latin typeface="Arial Black" pitchFamily="34" charset="0"/>
              </a:rPr>
              <a:t>Тема урока.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57375"/>
            <a:ext cx="6400800" cy="3781425"/>
          </a:xfrm>
        </p:spPr>
        <p:txBody>
          <a:bodyPr/>
          <a:lstStyle/>
          <a:p>
            <a:r>
              <a:rPr lang="ru-RU" sz="6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Урок развития речи.</a:t>
            </a:r>
          </a:p>
          <a:p>
            <a:r>
              <a:rPr lang="ru-RU" sz="60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Описание игрушки.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8000" b="1" i="1" smtClean="0">
                <a:solidFill>
                  <a:srgbClr val="FFFF00"/>
                </a:solidFill>
                <a:latin typeface="Arial Black" pitchFamily="34" charset="0"/>
              </a:rPr>
              <a:t>Типы речи.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1.Описание.</a:t>
            </a:r>
          </a:p>
          <a:p>
            <a:r>
              <a:rPr lang="ru-RU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2.Повествование.</a:t>
            </a:r>
          </a:p>
          <a:p>
            <a:r>
              <a:rPr lang="ru-RU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3.Рассуждение.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solidFill>
                  <a:schemeClr val="bg2"/>
                </a:solidFill>
              </a:rPr>
              <a:t>Схема описания игрушки.</a:t>
            </a:r>
          </a:p>
        </p:txBody>
      </p:sp>
      <p:pic>
        <p:nvPicPr>
          <p:cNvPr id="4099" name="Содержимое 3" descr="мягкие игруш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75" y="1600200"/>
            <a:ext cx="3857625" cy="3257550"/>
          </a:xfrm>
        </p:spPr>
      </p:pic>
      <p:pic>
        <p:nvPicPr>
          <p:cNvPr id="4100" name="Рисунок 4" descr="машинка.jpe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38" y="1643063"/>
            <a:ext cx="37147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5" descr="кукла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28875" y="3857625"/>
            <a:ext cx="371475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57375" y="2143125"/>
            <a:ext cx="66325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 Black" pitchFamily="34" charset="0"/>
              </a:rPr>
              <a:t>1. Вид игрушки.</a:t>
            </a:r>
          </a:p>
          <a:p>
            <a:r>
              <a:rPr lang="ru-RU" sz="2800" b="1" dirty="0">
                <a:solidFill>
                  <a:srgbClr val="002060"/>
                </a:solidFill>
                <a:latin typeface="Arial Black" pitchFamily="34" charset="0"/>
              </a:rPr>
              <a:t>2.Её описание.</a:t>
            </a:r>
          </a:p>
          <a:p>
            <a:r>
              <a:rPr lang="ru-RU" sz="2800" b="1" dirty="0">
                <a:solidFill>
                  <a:srgbClr val="002060"/>
                </a:solidFill>
                <a:latin typeface="Arial Black" pitchFamily="34" charset="0"/>
              </a:rPr>
              <a:t>3.За что я люблю эту игрушку?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Описание куклы.</a:t>
            </a:r>
            <a:endParaRPr lang="ru-RU" b="1" dirty="0"/>
          </a:p>
        </p:txBody>
      </p:sp>
      <p:pic>
        <p:nvPicPr>
          <p:cNvPr id="5123" name="Содержимое 3" descr="кукл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1071563"/>
            <a:ext cx="7929563" cy="4143375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14375" y="5643563"/>
            <a:ext cx="8147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Льняные волосы, искусственные, длинные волосы;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румяное лицо, стеклянные глаза, ресницы длинны, шерстяное (полотняное,</a:t>
            </a:r>
          </a:p>
          <a:p>
            <a:r>
              <a:rPr lang="ru-RU" b="1">
                <a:latin typeface="Times New Roman" pitchFamily="18" charset="0"/>
                <a:cs typeface="Times New Roman" pitchFamily="18" charset="0"/>
              </a:rPr>
              <a:t>шёлковое) платье, кожаные перчатки, красивые туфельки.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smtClean="0">
                <a:latin typeface="Arial Black" pitchFamily="34" charset="0"/>
              </a:rPr>
              <a:t>Описание машины.</a:t>
            </a:r>
          </a:p>
        </p:txBody>
      </p:sp>
      <p:pic>
        <p:nvPicPr>
          <p:cNvPr id="6147" name="Содержимое 3" descr="машинка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600200"/>
            <a:ext cx="4643438" cy="4525963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72063" y="1357313"/>
            <a:ext cx="3786187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Жестяной корпус, зелёный (синий,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жёлтый, красный) цвет, серебряные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фары, машинный (автомобильный)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завод, экскурсионный автобус,</a:t>
            </a:r>
          </a:p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маршрутное такси.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Описание мягкой игрушки.</a:t>
            </a:r>
            <a:endParaRPr lang="ru-RU" b="1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7171" name="Содержимое 3" descr="мягкие игруш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43313" y="1600200"/>
            <a:ext cx="5214937" cy="4525963"/>
          </a:xfrm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1928813"/>
            <a:ext cx="328612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 i="1">
                <a:solidFill>
                  <a:schemeClr val="bg2"/>
                </a:solidFill>
                <a:latin typeface="Arial Black" pitchFamily="34" charset="0"/>
              </a:rPr>
              <a:t>Плюшевый, бархатная </a:t>
            </a:r>
          </a:p>
          <a:p>
            <a:r>
              <a:rPr lang="ru-RU" sz="2000" b="1" i="1">
                <a:solidFill>
                  <a:schemeClr val="bg2"/>
                </a:solidFill>
                <a:latin typeface="Arial Black" pitchFamily="34" charset="0"/>
              </a:rPr>
              <a:t>ткань, глаза – пуговки, </a:t>
            </a:r>
          </a:p>
          <a:p>
            <a:r>
              <a:rPr lang="ru-RU" sz="2000" b="1" i="1">
                <a:solidFill>
                  <a:schemeClr val="bg2"/>
                </a:solidFill>
                <a:latin typeface="Arial Black" pitchFamily="34" charset="0"/>
              </a:rPr>
              <a:t>мягкий, пушистый,</a:t>
            </a:r>
          </a:p>
          <a:p>
            <a:r>
              <a:rPr lang="ru-RU" sz="2000" b="1" i="1">
                <a:solidFill>
                  <a:schemeClr val="bg2"/>
                </a:solidFill>
                <a:latin typeface="Arial Black" pitchFamily="34" charset="0"/>
              </a:rPr>
              <a:t>фиолетовый, розовый,</a:t>
            </a:r>
          </a:p>
          <a:p>
            <a:r>
              <a:rPr lang="ru-RU" sz="2000" b="1" i="1">
                <a:solidFill>
                  <a:schemeClr val="bg2"/>
                </a:solidFill>
                <a:latin typeface="Arial Black" pitchFamily="34" charset="0"/>
              </a:rPr>
              <a:t>оранжевый, красный</a:t>
            </a:r>
          </a:p>
          <a:p>
            <a:r>
              <a:rPr lang="ru-RU" sz="2000" b="1" i="1">
                <a:solidFill>
                  <a:schemeClr val="bg2"/>
                </a:solidFill>
                <a:latin typeface="Arial Black" pitchFamily="34" charset="0"/>
              </a:rPr>
              <a:t> бант на груди, длинные уши,</a:t>
            </a:r>
          </a:p>
          <a:p>
            <a:r>
              <a:rPr lang="ru-RU" sz="2000" b="1" i="1">
                <a:solidFill>
                  <a:schemeClr val="bg2"/>
                </a:solidFill>
                <a:latin typeface="Arial Black" pitchFamily="34" charset="0"/>
              </a:rPr>
              <a:t>длинноухий.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Arial Black" pitchFamily="34" charset="0"/>
              </a:rPr>
              <a:t>Описание оловянного солдатика.</a:t>
            </a:r>
            <a:endParaRPr lang="ru-RU" b="1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smtClean="0"/>
              <a:t>Мужественное лицо, орлиный взгляд, серебряная сабля, обыкновенный солдатик.</a:t>
            </a:r>
          </a:p>
        </p:txBody>
      </p:sp>
      <p:pic>
        <p:nvPicPr>
          <p:cNvPr id="8196" name="Рисунок 3" descr="оловянный солдатик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88" y="2714625"/>
            <a:ext cx="50006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chemeClr val="bg2"/>
                </a:solidFill>
                <a:latin typeface="Arial Black" pitchFamily="34" charset="0"/>
              </a:rPr>
              <a:t>Описание Буратино.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Необыкновенный деревянный мальчик, длинный нос, шерстяные чулки, кожаная шапочка.</a:t>
            </a:r>
          </a:p>
        </p:txBody>
      </p:sp>
      <p:pic>
        <p:nvPicPr>
          <p:cNvPr id="9220" name="Рисунок 3" descr="буратино.jpe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25" y="2643188"/>
            <a:ext cx="41433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i="1" smtClean="0">
                <a:latin typeface="Arial Black" pitchFamily="34" charset="0"/>
              </a:rPr>
              <a:t>План сочинения – описания игрушки.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539552" y="1857374"/>
            <a:ext cx="8147248" cy="4595961"/>
          </a:xfrm>
        </p:spPr>
        <p:txBody>
          <a:bodyPr/>
          <a:lstStyle/>
          <a:p>
            <a:r>
              <a:rPr lang="ru-RU" b="1" dirty="0" smtClean="0"/>
              <a:t>1.Как называется ваша любимая игрушка?</a:t>
            </a:r>
            <a:endParaRPr lang="ru-RU" b="1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Когда и как она появилась у вас?</a:t>
            </a:r>
          </a:p>
          <a:p>
            <a:r>
              <a:rPr lang="ru-RU" b="1" dirty="0" smtClean="0">
                <a:latin typeface="Arial Black" pitchFamily="34" charset="0"/>
              </a:rPr>
              <a:t>2.Описание игрушки.</a:t>
            </a:r>
          </a:p>
          <a:p>
            <a:r>
              <a:rPr lang="ru-RU" b="1" dirty="0" smtClean="0">
                <a:latin typeface="Arial Black" pitchFamily="34" charset="0"/>
              </a:rPr>
              <a:t>А)Что бросилось в глаза, когда вы впервые увидели эту вещь?</a:t>
            </a:r>
          </a:p>
          <a:p>
            <a:r>
              <a:rPr lang="ru-RU" b="1" dirty="0" smtClean="0">
                <a:latin typeface="Arial Black" pitchFamily="34" charset="0"/>
              </a:rPr>
              <a:t>Б) Каковы её особые приметы?</a:t>
            </a:r>
          </a:p>
          <a:p>
            <a:r>
              <a:rPr lang="ru-RU" b="1" dirty="0" smtClean="0">
                <a:latin typeface="Arial Black" pitchFamily="34" charset="0"/>
              </a:rPr>
              <a:t>5.Чем она дорога вам?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216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урока.</vt:lpstr>
      <vt:lpstr>Типы речи.</vt:lpstr>
      <vt:lpstr>Схема описания игрушки.</vt:lpstr>
      <vt:lpstr>Описание куклы.</vt:lpstr>
      <vt:lpstr>Описание машины.</vt:lpstr>
      <vt:lpstr>Описание мягкой игрушки.</vt:lpstr>
      <vt:lpstr>Описание оловянного солдатика.</vt:lpstr>
      <vt:lpstr>Описание Буратино.</vt:lpstr>
      <vt:lpstr>План сочинения – описания игрушки.</vt:lpstr>
    </vt:vector>
  </TitlesOfParts>
  <Company>Функциональность ограничена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урока.</dc:title>
  <dc:creator>Демонстрационная версия</dc:creator>
  <cp:lastModifiedBy>admin</cp:lastModifiedBy>
  <cp:revision>9</cp:revision>
  <dcterms:created xsi:type="dcterms:W3CDTF">2011-01-16T12:36:37Z</dcterms:created>
  <dcterms:modified xsi:type="dcterms:W3CDTF">2018-11-22T18:17:23Z</dcterms:modified>
</cp:coreProperties>
</file>