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65" r:id="rId2"/>
    <p:sldId id="270" r:id="rId3"/>
    <p:sldId id="266" r:id="rId4"/>
    <p:sldId id="257" r:id="rId5"/>
    <p:sldId id="258" r:id="rId6"/>
    <p:sldId id="267" r:id="rId7"/>
    <p:sldId id="259" r:id="rId8"/>
    <p:sldId id="260" r:id="rId9"/>
    <p:sldId id="262" r:id="rId10"/>
    <p:sldId id="263" r:id="rId11"/>
    <p:sldId id="268" r:id="rId12"/>
    <p:sldId id="264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AEA45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824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E24D99-45FC-4234-8C2A-226207A89875}" type="doc">
      <dgm:prSet loTypeId="urn:microsoft.com/office/officeart/2005/8/layout/hierarchy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025BC1-B617-4A49-9C29-33593AF5A5BA}">
      <dgm:prSet phldrT="[Текст]"/>
      <dgm:spPr/>
      <dgm:t>
        <a:bodyPr/>
        <a:lstStyle/>
        <a:p>
          <a:r>
            <a:rPr lang="ru-RU" dirty="0" smtClean="0"/>
            <a:t>Разряды союзов</a:t>
          </a:r>
          <a:endParaRPr lang="ru-RU" dirty="0"/>
        </a:p>
      </dgm:t>
    </dgm:pt>
    <dgm:pt modelId="{D998F73D-E906-4DC4-B9F6-B083674E09C6}" type="parTrans" cxnId="{FB621BEE-FE6E-4B08-8A93-96E01E0061D3}">
      <dgm:prSet/>
      <dgm:spPr/>
      <dgm:t>
        <a:bodyPr/>
        <a:lstStyle/>
        <a:p>
          <a:endParaRPr lang="ru-RU"/>
        </a:p>
      </dgm:t>
    </dgm:pt>
    <dgm:pt modelId="{E1B6243A-3E1E-4A19-BE54-0DC5F34FAA13}" type="sibTrans" cxnId="{FB621BEE-FE6E-4B08-8A93-96E01E0061D3}">
      <dgm:prSet/>
      <dgm:spPr/>
      <dgm:t>
        <a:bodyPr/>
        <a:lstStyle/>
        <a:p>
          <a:endParaRPr lang="ru-RU"/>
        </a:p>
      </dgm:t>
    </dgm:pt>
    <dgm:pt modelId="{4218E677-D68A-4E85-9AF0-A0128E012DD9}">
      <dgm:prSet phldrT="[Текст]"/>
      <dgm:spPr/>
      <dgm:t>
        <a:bodyPr/>
        <a:lstStyle/>
        <a:p>
          <a:r>
            <a:rPr lang="ru-RU" dirty="0" smtClean="0"/>
            <a:t>по строению</a:t>
          </a:r>
          <a:endParaRPr lang="ru-RU" dirty="0"/>
        </a:p>
      </dgm:t>
    </dgm:pt>
    <dgm:pt modelId="{8D083955-8A47-41C6-959F-C26318A73F9C}" type="parTrans" cxnId="{FAEAA177-7E66-42D7-9079-400979098F4B}">
      <dgm:prSet/>
      <dgm:spPr/>
      <dgm:t>
        <a:bodyPr/>
        <a:lstStyle/>
        <a:p>
          <a:endParaRPr lang="ru-RU"/>
        </a:p>
      </dgm:t>
    </dgm:pt>
    <dgm:pt modelId="{70056DF1-EA74-41BD-9940-DC62F1F1729D}" type="sibTrans" cxnId="{FAEAA177-7E66-42D7-9079-400979098F4B}">
      <dgm:prSet/>
      <dgm:spPr/>
      <dgm:t>
        <a:bodyPr/>
        <a:lstStyle/>
        <a:p>
          <a:endParaRPr lang="ru-RU"/>
        </a:p>
      </dgm:t>
    </dgm:pt>
    <dgm:pt modelId="{BFD00361-E606-4F85-851F-3129C35FD582}">
      <dgm:prSet phldrT="[Текст]"/>
      <dgm:spPr/>
      <dgm:t>
        <a:bodyPr/>
        <a:lstStyle/>
        <a:p>
          <a:r>
            <a:rPr lang="ru-RU" dirty="0" smtClean="0"/>
            <a:t>простые</a:t>
          </a:r>
          <a:endParaRPr lang="ru-RU" dirty="0"/>
        </a:p>
      </dgm:t>
    </dgm:pt>
    <dgm:pt modelId="{79D06D91-881E-4B9D-9B60-31DE75D6056A}" type="parTrans" cxnId="{2DEFFD3F-C60E-45AC-9990-DEE85FF53F8A}">
      <dgm:prSet/>
      <dgm:spPr/>
      <dgm:t>
        <a:bodyPr/>
        <a:lstStyle/>
        <a:p>
          <a:endParaRPr lang="ru-RU"/>
        </a:p>
      </dgm:t>
    </dgm:pt>
    <dgm:pt modelId="{B58EE4B2-79E6-496B-9270-9E2DC6D49B21}" type="sibTrans" cxnId="{2DEFFD3F-C60E-45AC-9990-DEE85FF53F8A}">
      <dgm:prSet/>
      <dgm:spPr/>
      <dgm:t>
        <a:bodyPr/>
        <a:lstStyle/>
        <a:p>
          <a:endParaRPr lang="ru-RU"/>
        </a:p>
      </dgm:t>
    </dgm:pt>
    <dgm:pt modelId="{0905FA87-779F-43A3-BC8F-1D36C763BFAD}">
      <dgm:prSet phldrT="[Текст]"/>
      <dgm:spPr/>
      <dgm:t>
        <a:bodyPr/>
        <a:lstStyle/>
        <a:p>
          <a:r>
            <a:rPr lang="ru-RU" dirty="0" smtClean="0"/>
            <a:t>составные</a:t>
          </a:r>
          <a:endParaRPr lang="ru-RU" dirty="0"/>
        </a:p>
      </dgm:t>
    </dgm:pt>
    <dgm:pt modelId="{14DB2EC8-3F7E-48CF-A892-F8CBEE0C8EB3}" type="parTrans" cxnId="{7191C715-E712-4DCF-9AC4-C82A985A81C4}">
      <dgm:prSet/>
      <dgm:spPr/>
      <dgm:t>
        <a:bodyPr/>
        <a:lstStyle/>
        <a:p>
          <a:endParaRPr lang="ru-RU"/>
        </a:p>
      </dgm:t>
    </dgm:pt>
    <dgm:pt modelId="{B40BFBE9-B8D1-4894-8E0C-CBD22430CAF9}" type="sibTrans" cxnId="{7191C715-E712-4DCF-9AC4-C82A985A81C4}">
      <dgm:prSet/>
      <dgm:spPr/>
      <dgm:t>
        <a:bodyPr/>
        <a:lstStyle/>
        <a:p>
          <a:endParaRPr lang="ru-RU"/>
        </a:p>
      </dgm:t>
    </dgm:pt>
    <dgm:pt modelId="{D5429762-040A-4249-B600-8DD45532CCF8}">
      <dgm:prSet phldrT="[Текст]"/>
      <dgm:spPr/>
      <dgm:t>
        <a:bodyPr/>
        <a:lstStyle/>
        <a:p>
          <a:r>
            <a:rPr lang="ru-RU" dirty="0" smtClean="0"/>
            <a:t>по значению</a:t>
          </a:r>
          <a:endParaRPr lang="ru-RU" dirty="0"/>
        </a:p>
      </dgm:t>
    </dgm:pt>
    <dgm:pt modelId="{639ABD73-CF2D-4C32-B063-8DF18AB65380}" type="parTrans" cxnId="{BCB27162-1EDE-4F3B-9D8F-99E082B49499}">
      <dgm:prSet/>
      <dgm:spPr/>
      <dgm:t>
        <a:bodyPr/>
        <a:lstStyle/>
        <a:p>
          <a:endParaRPr lang="ru-RU"/>
        </a:p>
      </dgm:t>
    </dgm:pt>
    <dgm:pt modelId="{5D229675-8AAE-4BE6-801C-3A2B6BE459B7}" type="sibTrans" cxnId="{BCB27162-1EDE-4F3B-9D8F-99E082B49499}">
      <dgm:prSet/>
      <dgm:spPr/>
      <dgm:t>
        <a:bodyPr/>
        <a:lstStyle/>
        <a:p>
          <a:endParaRPr lang="ru-RU"/>
        </a:p>
      </dgm:t>
    </dgm:pt>
    <dgm:pt modelId="{2351198D-DAF2-477E-92A4-CB5BABE4DEC0}">
      <dgm:prSet phldrT="[Текст]"/>
      <dgm:spPr/>
      <dgm:t>
        <a:bodyPr/>
        <a:lstStyle/>
        <a:p>
          <a:r>
            <a:rPr lang="ru-RU" dirty="0" smtClean="0"/>
            <a:t>сочинительные </a:t>
          </a:r>
          <a:endParaRPr lang="ru-RU" dirty="0"/>
        </a:p>
      </dgm:t>
    </dgm:pt>
    <dgm:pt modelId="{6897538E-B9DE-491B-B1C9-6A5652EC359E}" type="parTrans" cxnId="{25A93D0F-5DC2-41F4-92EA-487AB4E65CCF}">
      <dgm:prSet/>
      <dgm:spPr/>
      <dgm:t>
        <a:bodyPr/>
        <a:lstStyle/>
        <a:p>
          <a:endParaRPr lang="ru-RU"/>
        </a:p>
      </dgm:t>
    </dgm:pt>
    <dgm:pt modelId="{B8970BC6-ABDA-436C-947C-A2EE629F6CED}" type="sibTrans" cxnId="{25A93D0F-5DC2-41F4-92EA-487AB4E65CCF}">
      <dgm:prSet/>
      <dgm:spPr/>
      <dgm:t>
        <a:bodyPr/>
        <a:lstStyle/>
        <a:p>
          <a:endParaRPr lang="ru-RU"/>
        </a:p>
      </dgm:t>
    </dgm:pt>
    <dgm:pt modelId="{70BFE9F8-4401-4E37-9CFE-DB56A80317EC}">
      <dgm:prSet/>
      <dgm:spPr/>
      <dgm:t>
        <a:bodyPr/>
        <a:lstStyle/>
        <a:p>
          <a:r>
            <a:rPr lang="ru-RU" dirty="0" smtClean="0"/>
            <a:t>подчинительные</a:t>
          </a:r>
          <a:endParaRPr lang="ru-RU" dirty="0"/>
        </a:p>
      </dgm:t>
    </dgm:pt>
    <dgm:pt modelId="{CE2CF993-55D0-43EE-8CE5-9C886EE24650}" type="parTrans" cxnId="{589A95B7-87CA-4DD2-9241-E1A17993B113}">
      <dgm:prSet/>
      <dgm:spPr/>
      <dgm:t>
        <a:bodyPr/>
        <a:lstStyle/>
        <a:p>
          <a:endParaRPr lang="ru-RU"/>
        </a:p>
      </dgm:t>
    </dgm:pt>
    <dgm:pt modelId="{DD256097-4720-48FE-A997-7BAE4509EE86}" type="sibTrans" cxnId="{589A95B7-87CA-4DD2-9241-E1A17993B113}">
      <dgm:prSet/>
      <dgm:spPr/>
      <dgm:t>
        <a:bodyPr/>
        <a:lstStyle/>
        <a:p>
          <a:endParaRPr lang="ru-RU"/>
        </a:p>
      </dgm:t>
    </dgm:pt>
    <dgm:pt modelId="{1411FE9B-6005-44B8-BFBE-6348FC9FD786}" type="pres">
      <dgm:prSet presAssocID="{04E24D99-45FC-4234-8C2A-226207A8987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910D211-FECE-4CDE-AB6C-972E1C90F618}" type="pres">
      <dgm:prSet presAssocID="{C1025BC1-B617-4A49-9C29-33593AF5A5BA}" presName="hierRoot1" presStyleCnt="0"/>
      <dgm:spPr/>
    </dgm:pt>
    <dgm:pt modelId="{547DB22A-FE6A-4158-878C-832B2AF9495B}" type="pres">
      <dgm:prSet presAssocID="{C1025BC1-B617-4A49-9C29-33593AF5A5BA}" presName="composite" presStyleCnt="0"/>
      <dgm:spPr/>
    </dgm:pt>
    <dgm:pt modelId="{3A637A92-1E28-45AE-9EC5-30BF5DD649BC}" type="pres">
      <dgm:prSet presAssocID="{C1025BC1-B617-4A49-9C29-33593AF5A5BA}" presName="background" presStyleLbl="node0" presStyleIdx="0" presStyleCnt="1"/>
      <dgm:spPr/>
    </dgm:pt>
    <dgm:pt modelId="{370EF049-3A31-4593-AADF-7D4311B4D848}" type="pres">
      <dgm:prSet presAssocID="{C1025BC1-B617-4A49-9C29-33593AF5A5B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72294C-F1D3-4CA2-909E-8078FD17084F}" type="pres">
      <dgm:prSet presAssocID="{C1025BC1-B617-4A49-9C29-33593AF5A5BA}" presName="hierChild2" presStyleCnt="0"/>
      <dgm:spPr/>
    </dgm:pt>
    <dgm:pt modelId="{82D25DBC-5BF0-450F-9DF5-5832E4A35C5D}" type="pres">
      <dgm:prSet presAssocID="{8D083955-8A47-41C6-959F-C26318A73F9C}" presName="Name10" presStyleLbl="parChTrans1D2" presStyleIdx="0" presStyleCnt="2"/>
      <dgm:spPr/>
      <dgm:t>
        <a:bodyPr/>
        <a:lstStyle/>
        <a:p>
          <a:endParaRPr lang="ru-RU"/>
        </a:p>
      </dgm:t>
    </dgm:pt>
    <dgm:pt modelId="{62783AD4-E5CC-4CCF-BCC7-4C9E56663746}" type="pres">
      <dgm:prSet presAssocID="{4218E677-D68A-4E85-9AF0-A0128E012DD9}" presName="hierRoot2" presStyleCnt="0"/>
      <dgm:spPr/>
    </dgm:pt>
    <dgm:pt modelId="{8A7226D5-57ED-4346-9F0A-08CCAFC84A10}" type="pres">
      <dgm:prSet presAssocID="{4218E677-D68A-4E85-9AF0-A0128E012DD9}" presName="composite2" presStyleCnt="0"/>
      <dgm:spPr/>
    </dgm:pt>
    <dgm:pt modelId="{5BD3044E-DB7C-4E82-8CD2-18FBEED7C6EC}" type="pres">
      <dgm:prSet presAssocID="{4218E677-D68A-4E85-9AF0-A0128E012DD9}" presName="background2" presStyleLbl="node2" presStyleIdx="0" presStyleCnt="2"/>
      <dgm:spPr/>
    </dgm:pt>
    <dgm:pt modelId="{6302781D-BFA5-424D-AC54-B379E041CD7F}" type="pres">
      <dgm:prSet presAssocID="{4218E677-D68A-4E85-9AF0-A0128E012DD9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A8BCEFE-8DCA-4956-ABE4-0B1B8A90E0CE}" type="pres">
      <dgm:prSet presAssocID="{4218E677-D68A-4E85-9AF0-A0128E012DD9}" presName="hierChild3" presStyleCnt="0"/>
      <dgm:spPr/>
    </dgm:pt>
    <dgm:pt modelId="{D3D968EB-A4D8-463C-812F-EE2355C9D9E2}" type="pres">
      <dgm:prSet presAssocID="{79D06D91-881E-4B9D-9B60-31DE75D6056A}" presName="Name17" presStyleLbl="parChTrans1D3" presStyleIdx="0" presStyleCnt="4"/>
      <dgm:spPr/>
      <dgm:t>
        <a:bodyPr/>
        <a:lstStyle/>
        <a:p>
          <a:endParaRPr lang="ru-RU"/>
        </a:p>
      </dgm:t>
    </dgm:pt>
    <dgm:pt modelId="{04E8B9F2-4A2D-4482-B6A4-FCF079517647}" type="pres">
      <dgm:prSet presAssocID="{BFD00361-E606-4F85-851F-3129C35FD582}" presName="hierRoot3" presStyleCnt="0"/>
      <dgm:spPr/>
    </dgm:pt>
    <dgm:pt modelId="{4A1DF245-BE4D-47AB-90E7-3D92FB28FCBA}" type="pres">
      <dgm:prSet presAssocID="{BFD00361-E606-4F85-851F-3129C35FD582}" presName="composite3" presStyleCnt="0"/>
      <dgm:spPr/>
    </dgm:pt>
    <dgm:pt modelId="{0EB6518C-1E5E-4134-8B44-0622A91BF8D6}" type="pres">
      <dgm:prSet presAssocID="{BFD00361-E606-4F85-851F-3129C35FD582}" presName="background3" presStyleLbl="node3" presStyleIdx="0" presStyleCnt="4"/>
      <dgm:spPr/>
    </dgm:pt>
    <dgm:pt modelId="{1389F230-202C-4971-8F44-1EA102BDE8DB}" type="pres">
      <dgm:prSet presAssocID="{BFD00361-E606-4F85-851F-3129C35FD582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0C10C9-EBAD-406A-BFA8-A0015D4C1484}" type="pres">
      <dgm:prSet presAssocID="{BFD00361-E606-4F85-851F-3129C35FD582}" presName="hierChild4" presStyleCnt="0"/>
      <dgm:spPr/>
    </dgm:pt>
    <dgm:pt modelId="{EB8CBF11-5864-4685-B625-ED61951730AA}" type="pres">
      <dgm:prSet presAssocID="{14DB2EC8-3F7E-48CF-A892-F8CBEE0C8EB3}" presName="Name17" presStyleLbl="parChTrans1D3" presStyleIdx="1" presStyleCnt="4"/>
      <dgm:spPr/>
      <dgm:t>
        <a:bodyPr/>
        <a:lstStyle/>
        <a:p>
          <a:endParaRPr lang="ru-RU"/>
        </a:p>
      </dgm:t>
    </dgm:pt>
    <dgm:pt modelId="{2D6C200E-BEC8-4032-81DA-2E7FD50AF0CC}" type="pres">
      <dgm:prSet presAssocID="{0905FA87-779F-43A3-BC8F-1D36C763BFAD}" presName="hierRoot3" presStyleCnt="0"/>
      <dgm:spPr/>
    </dgm:pt>
    <dgm:pt modelId="{682520E7-E916-42DB-B9AA-70865EAFBD6A}" type="pres">
      <dgm:prSet presAssocID="{0905FA87-779F-43A3-BC8F-1D36C763BFAD}" presName="composite3" presStyleCnt="0"/>
      <dgm:spPr/>
    </dgm:pt>
    <dgm:pt modelId="{3406C39D-C383-47AD-8A9F-C7C326484897}" type="pres">
      <dgm:prSet presAssocID="{0905FA87-779F-43A3-BC8F-1D36C763BFAD}" presName="background3" presStyleLbl="node3" presStyleIdx="1" presStyleCnt="4"/>
      <dgm:spPr/>
    </dgm:pt>
    <dgm:pt modelId="{E134225F-78DF-472C-80D7-B5BA34DD8EBB}" type="pres">
      <dgm:prSet presAssocID="{0905FA87-779F-43A3-BC8F-1D36C763BFAD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DEC77EE-E881-4444-B68D-B2A884122DB0}" type="pres">
      <dgm:prSet presAssocID="{0905FA87-779F-43A3-BC8F-1D36C763BFAD}" presName="hierChild4" presStyleCnt="0"/>
      <dgm:spPr/>
    </dgm:pt>
    <dgm:pt modelId="{4E71D287-5EA5-448C-8E0F-17F1F12A0375}" type="pres">
      <dgm:prSet presAssocID="{639ABD73-CF2D-4C32-B063-8DF18AB65380}" presName="Name10" presStyleLbl="parChTrans1D2" presStyleIdx="1" presStyleCnt="2"/>
      <dgm:spPr/>
      <dgm:t>
        <a:bodyPr/>
        <a:lstStyle/>
        <a:p>
          <a:endParaRPr lang="ru-RU"/>
        </a:p>
      </dgm:t>
    </dgm:pt>
    <dgm:pt modelId="{BE553139-42FE-4F1C-91C7-0B8348EE3AEB}" type="pres">
      <dgm:prSet presAssocID="{D5429762-040A-4249-B600-8DD45532CCF8}" presName="hierRoot2" presStyleCnt="0"/>
      <dgm:spPr/>
    </dgm:pt>
    <dgm:pt modelId="{780DF14D-5F95-4D95-9A7F-2FA756F5988C}" type="pres">
      <dgm:prSet presAssocID="{D5429762-040A-4249-B600-8DD45532CCF8}" presName="composite2" presStyleCnt="0"/>
      <dgm:spPr/>
    </dgm:pt>
    <dgm:pt modelId="{B4B1D500-1315-42BC-BA21-9EF500B9C8D9}" type="pres">
      <dgm:prSet presAssocID="{D5429762-040A-4249-B600-8DD45532CCF8}" presName="background2" presStyleLbl="node2" presStyleIdx="1" presStyleCnt="2"/>
      <dgm:spPr/>
    </dgm:pt>
    <dgm:pt modelId="{077FB5D9-ED32-4A19-BA2B-5D7149EBC825}" type="pres">
      <dgm:prSet presAssocID="{D5429762-040A-4249-B600-8DD45532CCF8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7A45AB-E62D-46F5-83CB-013B9B51A579}" type="pres">
      <dgm:prSet presAssocID="{D5429762-040A-4249-B600-8DD45532CCF8}" presName="hierChild3" presStyleCnt="0"/>
      <dgm:spPr/>
    </dgm:pt>
    <dgm:pt modelId="{ECEED219-6EBE-450F-8B09-99C704F04D68}" type="pres">
      <dgm:prSet presAssocID="{6897538E-B9DE-491B-B1C9-6A5652EC359E}" presName="Name17" presStyleLbl="parChTrans1D3" presStyleIdx="2" presStyleCnt="4"/>
      <dgm:spPr/>
      <dgm:t>
        <a:bodyPr/>
        <a:lstStyle/>
        <a:p>
          <a:endParaRPr lang="ru-RU"/>
        </a:p>
      </dgm:t>
    </dgm:pt>
    <dgm:pt modelId="{30D8DB86-09DA-4636-95CA-1BB83D18B70E}" type="pres">
      <dgm:prSet presAssocID="{2351198D-DAF2-477E-92A4-CB5BABE4DEC0}" presName="hierRoot3" presStyleCnt="0"/>
      <dgm:spPr/>
    </dgm:pt>
    <dgm:pt modelId="{4ADF6439-4222-4251-95D1-B140C0198E66}" type="pres">
      <dgm:prSet presAssocID="{2351198D-DAF2-477E-92A4-CB5BABE4DEC0}" presName="composite3" presStyleCnt="0"/>
      <dgm:spPr/>
    </dgm:pt>
    <dgm:pt modelId="{28B1C85F-D62D-490B-B8E8-EBD326862788}" type="pres">
      <dgm:prSet presAssocID="{2351198D-DAF2-477E-92A4-CB5BABE4DEC0}" presName="background3" presStyleLbl="node3" presStyleIdx="2" presStyleCnt="4"/>
      <dgm:spPr/>
    </dgm:pt>
    <dgm:pt modelId="{52AC4A5A-9955-40CF-BFDA-3431C30B9BB0}" type="pres">
      <dgm:prSet presAssocID="{2351198D-DAF2-477E-92A4-CB5BABE4DEC0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6942C5D-0510-482C-BA54-2C2268D658E5}" type="pres">
      <dgm:prSet presAssocID="{2351198D-DAF2-477E-92A4-CB5BABE4DEC0}" presName="hierChild4" presStyleCnt="0"/>
      <dgm:spPr/>
    </dgm:pt>
    <dgm:pt modelId="{9854BF0F-3F4F-4227-816A-F01B9813A19E}" type="pres">
      <dgm:prSet presAssocID="{CE2CF993-55D0-43EE-8CE5-9C886EE24650}" presName="Name17" presStyleLbl="parChTrans1D3" presStyleIdx="3" presStyleCnt="4"/>
      <dgm:spPr/>
      <dgm:t>
        <a:bodyPr/>
        <a:lstStyle/>
        <a:p>
          <a:endParaRPr lang="ru-RU"/>
        </a:p>
      </dgm:t>
    </dgm:pt>
    <dgm:pt modelId="{055F0538-F6BD-4855-808D-47689ACA659B}" type="pres">
      <dgm:prSet presAssocID="{70BFE9F8-4401-4E37-9CFE-DB56A80317EC}" presName="hierRoot3" presStyleCnt="0"/>
      <dgm:spPr/>
    </dgm:pt>
    <dgm:pt modelId="{EC780598-F44C-496E-94DC-717D28D65DF0}" type="pres">
      <dgm:prSet presAssocID="{70BFE9F8-4401-4E37-9CFE-DB56A80317EC}" presName="composite3" presStyleCnt="0"/>
      <dgm:spPr/>
    </dgm:pt>
    <dgm:pt modelId="{01A025EE-9EAC-4FAB-B65A-1C5F3BF180B5}" type="pres">
      <dgm:prSet presAssocID="{70BFE9F8-4401-4E37-9CFE-DB56A80317EC}" presName="background3" presStyleLbl="node3" presStyleIdx="3" presStyleCnt="4"/>
      <dgm:spPr/>
    </dgm:pt>
    <dgm:pt modelId="{2E202B72-EDCD-434B-8379-3AC8EEE8A406}" type="pres">
      <dgm:prSet presAssocID="{70BFE9F8-4401-4E37-9CFE-DB56A80317EC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75437F6-40F1-4DDA-9D4A-B433C66E1E48}" type="pres">
      <dgm:prSet presAssocID="{70BFE9F8-4401-4E37-9CFE-DB56A80317EC}" presName="hierChild4" presStyleCnt="0"/>
      <dgm:spPr/>
    </dgm:pt>
  </dgm:ptLst>
  <dgm:cxnLst>
    <dgm:cxn modelId="{F1A5E6C4-AD7D-4ED0-B0B2-02FB437B57B6}" type="presOf" srcId="{04E24D99-45FC-4234-8C2A-226207A89875}" destId="{1411FE9B-6005-44B8-BFBE-6348FC9FD786}" srcOrd="0" destOrd="0" presId="urn:microsoft.com/office/officeart/2005/8/layout/hierarchy1"/>
    <dgm:cxn modelId="{32E3DFF6-2B4F-4D19-84A1-8F36DAAB913D}" type="presOf" srcId="{2351198D-DAF2-477E-92A4-CB5BABE4DEC0}" destId="{52AC4A5A-9955-40CF-BFDA-3431C30B9BB0}" srcOrd="0" destOrd="0" presId="urn:microsoft.com/office/officeart/2005/8/layout/hierarchy1"/>
    <dgm:cxn modelId="{FAEAA177-7E66-42D7-9079-400979098F4B}" srcId="{C1025BC1-B617-4A49-9C29-33593AF5A5BA}" destId="{4218E677-D68A-4E85-9AF0-A0128E012DD9}" srcOrd="0" destOrd="0" parTransId="{8D083955-8A47-41C6-959F-C26318A73F9C}" sibTransId="{70056DF1-EA74-41BD-9940-DC62F1F1729D}"/>
    <dgm:cxn modelId="{589A95B7-87CA-4DD2-9241-E1A17993B113}" srcId="{D5429762-040A-4249-B600-8DD45532CCF8}" destId="{70BFE9F8-4401-4E37-9CFE-DB56A80317EC}" srcOrd="1" destOrd="0" parTransId="{CE2CF993-55D0-43EE-8CE5-9C886EE24650}" sibTransId="{DD256097-4720-48FE-A997-7BAE4509EE86}"/>
    <dgm:cxn modelId="{65D0AC6B-0FC5-4EBA-9CAC-3EFA14C3E867}" type="presOf" srcId="{8D083955-8A47-41C6-959F-C26318A73F9C}" destId="{82D25DBC-5BF0-450F-9DF5-5832E4A35C5D}" srcOrd="0" destOrd="0" presId="urn:microsoft.com/office/officeart/2005/8/layout/hierarchy1"/>
    <dgm:cxn modelId="{ECB8FAFC-18A1-40C4-86BE-667F3BFEA37A}" type="presOf" srcId="{70BFE9F8-4401-4E37-9CFE-DB56A80317EC}" destId="{2E202B72-EDCD-434B-8379-3AC8EEE8A406}" srcOrd="0" destOrd="0" presId="urn:microsoft.com/office/officeart/2005/8/layout/hierarchy1"/>
    <dgm:cxn modelId="{300EEF79-6F94-47B2-9624-7CA609E8CD20}" type="presOf" srcId="{14DB2EC8-3F7E-48CF-A892-F8CBEE0C8EB3}" destId="{EB8CBF11-5864-4685-B625-ED61951730AA}" srcOrd="0" destOrd="0" presId="urn:microsoft.com/office/officeart/2005/8/layout/hierarchy1"/>
    <dgm:cxn modelId="{BCB27162-1EDE-4F3B-9D8F-99E082B49499}" srcId="{C1025BC1-B617-4A49-9C29-33593AF5A5BA}" destId="{D5429762-040A-4249-B600-8DD45532CCF8}" srcOrd="1" destOrd="0" parTransId="{639ABD73-CF2D-4C32-B063-8DF18AB65380}" sibTransId="{5D229675-8AAE-4BE6-801C-3A2B6BE459B7}"/>
    <dgm:cxn modelId="{1F6CB5EA-B67F-45E5-8276-C0F50D23679D}" type="presOf" srcId="{C1025BC1-B617-4A49-9C29-33593AF5A5BA}" destId="{370EF049-3A31-4593-AADF-7D4311B4D848}" srcOrd="0" destOrd="0" presId="urn:microsoft.com/office/officeart/2005/8/layout/hierarchy1"/>
    <dgm:cxn modelId="{25A93D0F-5DC2-41F4-92EA-487AB4E65CCF}" srcId="{D5429762-040A-4249-B600-8DD45532CCF8}" destId="{2351198D-DAF2-477E-92A4-CB5BABE4DEC0}" srcOrd="0" destOrd="0" parTransId="{6897538E-B9DE-491B-B1C9-6A5652EC359E}" sibTransId="{B8970BC6-ABDA-436C-947C-A2EE629F6CED}"/>
    <dgm:cxn modelId="{AAE518C5-F2B6-4F44-9A84-E1EA4836B83E}" type="presOf" srcId="{6897538E-B9DE-491B-B1C9-6A5652EC359E}" destId="{ECEED219-6EBE-450F-8B09-99C704F04D68}" srcOrd="0" destOrd="0" presId="urn:microsoft.com/office/officeart/2005/8/layout/hierarchy1"/>
    <dgm:cxn modelId="{B9763E66-DCD9-4A61-A6F1-81F22500EFC5}" type="presOf" srcId="{4218E677-D68A-4E85-9AF0-A0128E012DD9}" destId="{6302781D-BFA5-424D-AC54-B379E041CD7F}" srcOrd="0" destOrd="0" presId="urn:microsoft.com/office/officeart/2005/8/layout/hierarchy1"/>
    <dgm:cxn modelId="{45E90D02-251D-4302-BF61-582B5392BB83}" type="presOf" srcId="{0905FA87-779F-43A3-BC8F-1D36C763BFAD}" destId="{E134225F-78DF-472C-80D7-B5BA34DD8EBB}" srcOrd="0" destOrd="0" presId="urn:microsoft.com/office/officeart/2005/8/layout/hierarchy1"/>
    <dgm:cxn modelId="{06F1912C-CCB4-4892-9066-EF3CBCCE3A2D}" type="presOf" srcId="{79D06D91-881E-4B9D-9B60-31DE75D6056A}" destId="{D3D968EB-A4D8-463C-812F-EE2355C9D9E2}" srcOrd="0" destOrd="0" presId="urn:microsoft.com/office/officeart/2005/8/layout/hierarchy1"/>
    <dgm:cxn modelId="{7191C715-E712-4DCF-9AC4-C82A985A81C4}" srcId="{4218E677-D68A-4E85-9AF0-A0128E012DD9}" destId="{0905FA87-779F-43A3-BC8F-1D36C763BFAD}" srcOrd="1" destOrd="0" parTransId="{14DB2EC8-3F7E-48CF-A892-F8CBEE0C8EB3}" sibTransId="{B40BFBE9-B8D1-4894-8E0C-CBD22430CAF9}"/>
    <dgm:cxn modelId="{6602C8C9-07A6-4602-A7F4-D8ABB97727D4}" type="presOf" srcId="{BFD00361-E606-4F85-851F-3129C35FD582}" destId="{1389F230-202C-4971-8F44-1EA102BDE8DB}" srcOrd="0" destOrd="0" presId="urn:microsoft.com/office/officeart/2005/8/layout/hierarchy1"/>
    <dgm:cxn modelId="{1A35CB1D-7AFB-43C2-B09E-7436FC9F14A0}" type="presOf" srcId="{CE2CF993-55D0-43EE-8CE5-9C886EE24650}" destId="{9854BF0F-3F4F-4227-816A-F01B9813A19E}" srcOrd="0" destOrd="0" presId="urn:microsoft.com/office/officeart/2005/8/layout/hierarchy1"/>
    <dgm:cxn modelId="{A72D5EF9-423A-44E0-A459-E8927F26990C}" type="presOf" srcId="{D5429762-040A-4249-B600-8DD45532CCF8}" destId="{077FB5D9-ED32-4A19-BA2B-5D7149EBC825}" srcOrd="0" destOrd="0" presId="urn:microsoft.com/office/officeart/2005/8/layout/hierarchy1"/>
    <dgm:cxn modelId="{419A0F9E-B2C8-4481-BC2C-F512D4E2B84E}" type="presOf" srcId="{639ABD73-CF2D-4C32-B063-8DF18AB65380}" destId="{4E71D287-5EA5-448C-8E0F-17F1F12A0375}" srcOrd="0" destOrd="0" presId="urn:microsoft.com/office/officeart/2005/8/layout/hierarchy1"/>
    <dgm:cxn modelId="{2DEFFD3F-C60E-45AC-9990-DEE85FF53F8A}" srcId="{4218E677-D68A-4E85-9AF0-A0128E012DD9}" destId="{BFD00361-E606-4F85-851F-3129C35FD582}" srcOrd="0" destOrd="0" parTransId="{79D06D91-881E-4B9D-9B60-31DE75D6056A}" sibTransId="{B58EE4B2-79E6-496B-9270-9E2DC6D49B21}"/>
    <dgm:cxn modelId="{FB621BEE-FE6E-4B08-8A93-96E01E0061D3}" srcId="{04E24D99-45FC-4234-8C2A-226207A89875}" destId="{C1025BC1-B617-4A49-9C29-33593AF5A5BA}" srcOrd="0" destOrd="0" parTransId="{D998F73D-E906-4DC4-B9F6-B083674E09C6}" sibTransId="{E1B6243A-3E1E-4A19-BE54-0DC5F34FAA13}"/>
    <dgm:cxn modelId="{B3FCC15D-517B-4BD0-80F1-FC77AE94ADD0}" type="presParOf" srcId="{1411FE9B-6005-44B8-BFBE-6348FC9FD786}" destId="{E910D211-FECE-4CDE-AB6C-972E1C90F618}" srcOrd="0" destOrd="0" presId="urn:microsoft.com/office/officeart/2005/8/layout/hierarchy1"/>
    <dgm:cxn modelId="{F99C12EB-8C22-4937-9123-7ADEF0FAFE13}" type="presParOf" srcId="{E910D211-FECE-4CDE-AB6C-972E1C90F618}" destId="{547DB22A-FE6A-4158-878C-832B2AF9495B}" srcOrd="0" destOrd="0" presId="urn:microsoft.com/office/officeart/2005/8/layout/hierarchy1"/>
    <dgm:cxn modelId="{FC462C49-A178-4817-920E-7F66BAC4F356}" type="presParOf" srcId="{547DB22A-FE6A-4158-878C-832B2AF9495B}" destId="{3A637A92-1E28-45AE-9EC5-30BF5DD649BC}" srcOrd="0" destOrd="0" presId="urn:microsoft.com/office/officeart/2005/8/layout/hierarchy1"/>
    <dgm:cxn modelId="{6003D008-2C7A-4C33-BD37-D1DA6DBFF372}" type="presParOf" srcId="{547DB22A-FE6A-4158-878C-832B2AF9495B}" destId="{370EF049-3A31-4593-AADF-7D4311B4D848}" srcOrd="1" destOrd="0" presId="urn:microsoft.com/office/officeart/2005/8/layout/hierarchy1"/>
    <dgm:cxn modelId="{A59D2C62-6FFF-45B8-AAB0-C43A29A757A3}" type="presParOf" srcId="{E910D211-FECE-4CDE-AB6C-972E1C90F618}" destId="{7F72294C-F1D3-4CA2-909E-8078FD17084F}" srcOrd="1" destOrd="0" presId="urn:microsoft.com/office/officeart/2005/8/layout/hierarchy1"/>
    <dgm:cxn modelId="{EE8E0934-5C44-4078-A2A0-12D3F7B2B41D}" type="presParOf" srcId="{7F72294C-F1D3-4CA2-909E-8078FD17084F}" destId="{82D25DBC-5BF0-450F-9DF5-5832E4A35C5D}" srcOrd="0" destOrd="0" presId="urn:microsoft.com/office/officeart/2005/8/layout/hierarchy1"/>
    <dgm:cxn modelId="{146CA297-5DB9-40C5-A6E6-4B696C090807}" type="presParOf" srcId="{7F72294C-F1D3-4CA2-909E-8078FD17084F}" destId="{62783AD4-E5CC-4CCF-BCC7-4C9E56663746}" srcOrd="1" destOrd="0" presId="urn:microsoft.com/office/officeart/2005/8/layout/hierarchy1"/>
    <dgm:cxn modelId="{496B86AB-82FB-4572-8B69-9AB513D20302}" type="presParOf" srcId="{62783AD4-E5CC-4CCF-BCC7-4C9E56663746}" destId="{8A7226D5-57ED-4346-9F0A-08CCAFC84A10}" srcOrd="0" destOrd="0" presId="urn:microsoft.com/office/officeart/2005/8/layout/hierarchy1"/>
    <dgm:cxn modelId="{A6C53F2F-97AB-4470-9F5F-3561389B1D65}" type="presParOf" srcId="{8A7226D5-57ED-4346-9F0A-08CCAFC84A10}" destId="{5BD3044E-DB7C-4E82-8CD2-18FBEED7C6EC}" srcOrd="0" destOrd="0" presId="urn:microsoft.com/office/officeart/2005/8/layout/hierarchy1"/>
    <dgm:cxn modelId="{B2E2B3DF-91A7-4EC7-9A39-A2E49DDD7D5B}" type="presParOf" srcId="{8A7226D5-57ED-4346-9F0A-08CCAFC84A10}" destId="{6302781D-BFA5-424D-AC54-B379E041CD7F}" srcOrd="1" destOrd="0" presId="urn:microsoft.com/office/officeart/2005/8/layout/hierarchy1"/>
    <dgm:cxn modelId="{D2C28E10-DF43-4E63-B340-2D39870206ED}" type="presParOf" srcId="{62783AD4-E5CC-4CCF-BCC7-4C9E56663746}" destId="{BA8BCEFE-8DCA-4956-ABE4-0B1B8A90E0CE}" srcOrd="1" destOrd="0" presId="urn:microsoft.com/office/officeart/2005/8/layout/hierarchy1"/>
    <dgm:cxn modelId="{3F64F012-5D1E-428D-B023-407D5275696E}" type="presParOf" srcId="{BA8BCEFE-8DCA-4956-ABE4-0B1B8A90E0CE}" destId="{D3D968EB-A4D8-463C-812F-EE2355C9D9E2}" srcOrd="0" destOrd="0" presId="urn:microsoft.com/office/officeart/2005/8/layout/hierarchy1"/>
    <dgm:cxn modelId="{B2BB5465-CE5F-4548-A5D4-181D36B34CDD}" type="presParOf" srcId="{BA8BCEFE-8DCA-4956-ABE4-0B1B8A90E0CE}" destId="{04E8B9F2-4A2D-4482-B6A4-FCF079517647}" srcOrd="1" destOrd="0" presId="urn:microsoft.com/office/officeart/2005/8/layout/hierarchy1"/>
    <dgm:cxn modelId="{A88ACB2D-1E06-4CDD-A2F0-D2DEA0915C81}" type="presParOf" srcId="{04E8B9F2-4A2D-4482-B6A4-FCF079517647}" destId="{4A1DF245-BE4D-47AB-90E7-3D92FB28FCBA}" srcOrd="0" destOrd="0" presId="urn:microsoft.com/office/officeart/2005/8/layout/hierarchy1"/>
    <dgm:cxn modelId="{6B015ED0-2558-4244-91ED-33FAECA1C3CB}" type="presParOf" srcId="{4A1DF245-BE4D-47AB-90E7-3D92FB28FCBA}" destId="{0EB6518C-1E5E-4134-8B44-0622A91BF8D6}" srcOrd="0" destOrd="0" presId="urn:microsoft.com/office/officeart/2005/8/layout/hierarchy1"/>
    <dgm:cxn modelId="{9F4403AE-F9A6-4C34-B719-AE7AEF210113}" type="presParOf" srcId="{4A1DF245-BE4D-47AB-90E7-3D92FB28FCBA}" destId="{1389F230-202C-4971-8F44-1EA102BDE8DB}" srcOrd="1" destOrd="0" presId="urn:microsoft.com/office/officeart/2005/8/layout/hierarchy1"/>
    <dgm:cxn modelId="{594883AA-1003-44C1-BFE7-7C876E32019E}" type="presParOf" srcId="{04E8B9F2-4A2D-4482-B6A4-FCF079517647}" destId="{C90C10C9-EBAD-406A-BFA8-A0015D4C1484}" srcOrd="1" destOrd="0" presId="urn:microsoft.com/office/officeart/2005/8/layout/hierarchy1"/>
    <dgm:cxn modelId="{F5EF9D37-1021-4E53-8526-8E82A4A698B1}" type="presParOf" srcId="{BA8BCEFE-8DCA-4956-ABE4-0B1B8A90E0CE}" destId="{EB8CBF11-5864-4685-B625-ED61951730AA}" srcOrd="2" destOrd="0" presId="urn:microsoft.com/office/officeart/2005/8/layout/hierarchy1"/>
    <dgm:cxn modelId="{9E40B0D7-6C6C-4C2D-8BA2-B23B8B0F33DB}" type="presParOf" srcId="{BA8BCEFE-8DCA-4956-ABE4-0B1B8A90E0CE}" destId="{2D6C200E-BEC8-4032-81DA-2E7FD50AF0CC}" srcOrd="3" destOrd="0" presId="urn:microsoft.com/office/officeart/2005/8/layout/hierarchy1"/>
    <dgm:cxn modelId="{6FBC3B9F-3B12-4CE3-AF6D-0F6C3DF55E9B}" type="presParOf" srcId="{2D6C200E-BEC8-4032-81DA-2E7FD50AF0CC}" destId="{682520E7-E916-42DB-B9AA-70865EAFBD6A}" srcOrd="0" destOrd="0" presId="urn:microsoft.com/office/officeart/2005/8/layout/hierarchy1"/>
    <dgm:cxn modelId="{CF039E5B-3AC8-4CC8-9CC5-7BA065171348}" type="presParOf" srcId="{682520E7-E916-42DB-B9AA-70865EAFBD6A}" destId="{3406C39D-C383-47AD-8A9F-C7C326484897}" srcOrd="0" destOrd="0" presId="urn:microsoft.com/office/officeart/2005/8/layout/hierarchy1"/>
    <dgm:cxn modelId="{5257044A-C4C6-4889-AAB8-AD80D236ECAE}" type="presParOf" srcId="{682520E7-E916-42DB-B9AA-70865EAFBD6A}" destId="{E134225F-78DF-472C-80D7-B5BA34DD8EBB}" srcOrd="1" destOrd="0" presId="urn:microsoft.com/office/officeart/2005/8/layout/hierarchy1"/>
    <dgm:cxn modelId="{0F5CB0DE-BB25-45D2-B0A4-5A2E4EEA0101}" type="presParOf" srcId="{2D6C200E-BEC8-4032-81DA-2E7FD50AF0CC}" destId="{7DEC77EE-E881-4444-B68D-B2A884122DB0}" srcOrd="1" destOrd="0" presId="urn:microsoft.com/office/officeart/2005/8/layout/hierarchy1"/>
    <dgm:cxn modelId="{A17961FA-E501-4C3F-AE1E-A2CF4C1DB25A}" type="presParOf" srcId="{7F72294C-F1D3-4CA2-909E-8078FD17084F}" destId="{4E71D287-5EA5-448C-8E0F-17F1F12A0375}" srcOrd="2" destOrd="0" presId="urn:microsoft.com/office/officeart/2005/8/layout/hierarchy1"/>
    <dgm:cxn modelId="{632056A0-7367-48E7-8DD5-8B752785A5FD}" type="presParOf" srcId="{7F72294C-F1D3-4CA2-909E-8078FD17084F}" destId="{BE553139-42FE-4F1C-91C7-0B8348EE3AEB}" srcOrd="3" destOrd="0" presId="urn:microsoft.com/office/officeart/2005/8/layout/hierarchy1"/>
    <dgm:cxn modelId="{2CA9A9E1-89BF-4C21-8DA5-5B2E3246F07C}" type="presParOf" srcId="{BE553139-42FE-4F1C-91C7-0B8348EE3AEB}" destId="{780DF14D-5F95-4D95-9A7F-2FA756F5988C}" srcOrd="0" destOrd="0" presId="urn:microsoft.com/office/officeart/2005/8/layout/hierarchy1"/>
    <dgm:cxn modelId="{D5FF142C-EAF7-4706-8CE5-AA2BCD7590A3}" type="presParOf" srcId="{780DF14D-5F95-4D95-9A7F-2FA756F5988C}" destId="{B4B1D500-1315-42BC-BA21-9EF500B9C8D9}" srcOrd="0" destOrd="0" presId="urn:microsoft.com/office/officeart/2005/8/layout/hierarchy1"/>
    <dgm:cxn modelId="{4DEC6DFB-A312-4D12-8685-D56FFDCE824A}" type="presParOf" srcId="{780DF14D-5F95-4D95-9A7F-2FA756F5988C}" destId="{077FB5D9-ED32-4A19-BA2B-5D7149EBC825}" srcOrd="1" destOrd="0" presId="urn:microsoft.com/office/officeart/2005/8/layout/hierarchy1"/>
    <dgm:cxn modelId="{B9FA844A-99C2-45EA-B03C-2C97DB2A689B}" type="presParOf" srcId="{BE553139-42FE-4F1C-91C7-0B8348EE3AEB}" destId="{077A45AB-E62D-46F5-83CB-013B9B51A579}" srcOrd="1" destOrd="0" presId="urn:microsoft.com/office/officeart/2005/8/layout/hierarchy1"/>
    <dgm:cxn modelId="{1C3C05A8-3AF9-4128-86DD-02875C0592A1}" type="presParOf" srcId="{077A45AB-E62D-46F5-83CB-013B9B51A579}" destId="{ECEED219-6EBE-450F-8B09-99C704F04D68}" srcOrd="0" destOrd="0" presId="urn:microsoft.com/office/officeart/2005/8/layout/hierarchy1"/>
    <dgm:cxn modelId="{4A5E6086-EE38-4956-9A94-336273A23ED6}" type="presParOf" srcId="{077A45AB-E62D-46F5-83CB-013B9B51A579}" destId="{30D8DB86-09DA-4636-95CA-1BB83D18B70E}" srcOrd="1" destOrd="0" presId="urn:microsoft.com/office/officeart/2005/8/layout/hierarchy1"/>
    <dgm:cxn modelId="{B4C1C349-6C44-40EF-8A48-8AB0BCF5C040}" type="presParOf" srcId="{30D8DB86-09DA-4636-95CA-1BB83D18B70E}" destId="{4ADF6439-4222-4251-95D1-B140C0198E66}" srcOrd="0" destOrd="0" presId="urn:microsoft.com/office/officeart/2005/8/layout/hierarchy1"/>
    <dgm:cxn modelId="{FB05BE3C-D638-4ED3-8852-304B8346B6F3}" type="presParOf" srcId="{4ADF6439-4222-4251-95D1-B140C0198E66}" destId="{28B1C85F-D62D-490B-B8E8-EBD326862788}" srcOrd="0" destOrd="0" presId="urn:microsoft.com/office/officeart/2005/8/layout/hierarchy1"/>
    <dgm:cxn modelId="{8C2BE628-107A-4E5C-9774-11CBFF3EDB95}" type="presParOf" srcId="{4ADF6439-4222-4251-95D1-B140C0198E66}" destId="{52AC4A5A-9955-40CF-BFDA-3431C30B9BB0}" srcOrd="1" destOrd="0" presId="urn:microsoft.com/office/officeart/2005/8/layout/hierarchy1"/>
    <dgm:cxn modelId="{B88E09D9-0813-4561-A656-425B0DFC8737}" type="presParOf" srcId="{30D8DB86-09DA-4636-95CA-1BB83D18B70E}" destId="{A6942C5D-0510-482C-BA54-2C2268D658E5}" srcOrd="1" destOrd="0" presId="urn:microsoft.com/office/officeart/2005/8/layout/hierarchy1"/>
    <dgm:cxn modelId="{ACB211B6-25A5-4F54-9581-5A852365C433}" type="presParOf" srcId="{077A45AB-E62D-46F5-83CB-013B9B51A579}" destId="{9854BF0F-3F4F-4227-816A-F01B9813A19E}" srcOrd="2" destOrd="0" presId="urn:microsoft.com/office/officeart/2005/8/layout/hierarchy1"/>
    <dgm:cxn modelId="{6C36E22A-3961-47C2-ACD9-813651CD05C3}" type="presParOf" srcId="{077A45AB-E62D-46F5-83CB-013B9B51A579}" destId="{055F0538-F6BD-4855-808D-47689ACA659B}" srcOrd="3" destOrd="0" presId="urn:microsoft.com/office/officeart/2005/8/layout/hierarchy1"/>
    <dgm:cxn modelId="{879A7C49-DB66-4A38-9BF7-5D4C682257C4}" type="presParOf" srcId="{055F0538-F6BD-4855-808D-47689ACA659B}" destId="{EC780598-F44C-496E-94DC-717D28D65DF0}" srcOrd="0" destOrd="0" presId="urn:microsoft.com/office/officeart/2005/8/layout/hierarchy1"/>
    <dgm:cxn modelId="{13DED416-35B6-4D7C-A991-6F0B166A208C}" type="presParOf" srcId="{EC780598-F44C-496E-94DC-717D28D65DF0}" destId="{01A025EE-9EAC-4FAB-B65A-1C5F3BF180B5}" srcOrd="0" destOrd="0" presId="urn:microsoft.com/office/officeart/2005/8/layout/hierarchy1"/>
    <dgm:cxn modelId="{F29588A5-E459-420E-B554-656D78DB6124}" type="presParOf" srcId="{EC780598-F44C-496E-94DC-717D28D65DF0}" destId="{2E202B72-EDCD-434B-8379-3AC8EEE8A406}" srcOrd="1" destOrd="0" presId="urn:microsoft.com/office/officeart/2005/8/layout/hierarchy1"/>
    <dgm:cxn modelId="{0F0272F0-D2C6-41B2-845B-FAC49F891E40}" type="presParOf" srcId="{055F0538-F6BD-4855-808D-47689ACA659B}" destId="{F75437F6-40F1-4DDA-9D4A-B433C66E1E48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178827-81FF-45E7-9774-5AEA842722FE}" type="doc">
      <dgm:prSet loTypeId="urn:microsoft.com/office/officeart/2005/8/layout/hierarchy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971454-6E3C-4D77-95C7-E06A3F4B62BC}">
      <dgm:prSet phldrT="[Текст]"/>
      <dgm:spPr/>
      <dgm:t>
        <a:bodyPr/>
        <a:lstStyle/>
        <a:p>
          <a:r>
            <a:rPr lang="ru-RU" i="1" dirty="0" smtClean="0"/>
            <a:t>Сочинительные союзы</a:t>
          </a:r>
          <a:endParaRPr lang="ru-RU" i="1" dirty="0"/>
        </a:p>
      </dgm:t>
    </dgm:pt>
    <dgm:pt modelId="{2EFCCC12-7766-47D0-BEAF-17D3033E0FE3}" type="parTrans" cxnId="{70C4F185-5E40-4186-9462-689FF482FF6A}">
      <dgm:prSet/>
      <dgm:spPr/>
      <dgm:t>
        <a:bodyPr/>
        <a:lstStyle/>
        <a:p>
          <a:endParaRPr lang="ru-RU"/>
        </a:p>
      </dgm:t>
    </dgm:pt>
    <dgm:pt modelId="{F9AF8145-399C-4E71-8D31-EA3889CCAD2C}" type="sibTrans" cxnId="{70C4F185-5E40-4186-9462-689FF482FF6A}">
      <dgm:prSet/>
      <dgm:spPr/>
      <dgm:t>
        <a:bodyPr/>
        <a:lstStyle/>
        <a:p>
          <a:endParaRPr lang="ru-RU"/>
        </a:p>
      </dgm:t>
    </dgm:pt>
    <dgm:pt modelId="{10C8756B-792F-407B-AF4C-2A0F96000AF1}">
      <dgm:prSet phldrT="[Текст]"/>
      <dgm:spPr/>
      <dgm:t>
        <a:bodyPr/>
        <a:lstStyle/>
        <a:p>
          <a:r>
            <a:rPr lang="ru-RU" i="1" dirty="0" smtClean="0"/>
            <a:t>однородные члены</a:t>
          </a:r>
          <a:endParaRPr lang="ru-RU" i="1" dirty="0"/>
        </a:p>
      </dgm:t>
    </dgm:pt>
    <dgm:pt modelId="{54521206-ECC4-47C5-84F3-7981C7D711BE}" type="parTrans" cxnId="{AA5FABE1-3D22-4B79-AF79-2A0F232A6371}">
      <dgm:prSet/>
      <dgm:spPr/>
      <dgm:t>
        <a:bodyPr/>
        <a:lstStyle/>
        <a:p>
          <a:endParaRPr lang="ru-RU"/>
        </a:p>
      </dgm:t>
    </dgm:pt>
    <dgm:pt modelId="{16CF5AF1-14B9-43B4-8E1F-8BDCC0DCEB01}" type="sibTrans" cxnId="{AA5FABE1-3D22-4B79-AF79-2A0F232A6371}">
      <dgm:prSet/>
      <dgm:spPr/>
      <dgm:t>
        <a:bodyPr/>
        <a:lstStyle/>
        <a:p>
          <a:endParaRPr lang="ru-RU"/>
        </a:p>
      </dgm:t>
    </dgm:pt>
    <dgm:pt modelId="{B430E913-239D-4255-9D33-3342FE913518}">
      <dgm:prSet phldrT="[Текст]"/>
      <dgm:spPr/>
      <dgm:t>
        <a:bodyPr/>
        <a:lstStyle/>
        <a:p>
          <a:r>
            <a:rPr lang="en-US" i="1" dirty="0" smtClean="0"/>
            <a:t> </a:t>
          </a:r>
          <a:r>
            <a:rPr lang="ru-RU" i="1" dirty="0" smtClean="0"/>
            <a:t>простые предложения</a:t>
          </a:r>
          <a:endParaRPr lang="ru-RU" i="1" dirty="0"/>
        </a:p>
      </dgm:t>
    </dgm:pt>
    <dgm:pt modelId="{9E423DB9-D986-44AE-86B8-CC877064C4D3}" type="parTrans" cxnId="{9B980915-D81B-4A84-8392-3AE9BFAF52CD}">
      <dgm:prSet/>
      <dgm:spPr/>
      <dgm:t>
        <a:bodyPr/>
        <a:lstStyle/>
        <a:p>
          <a:endParaRPr lang="ru-RU"/>
        </a:p>
      </dgm:t>
    </dgm:pt>
    <dgm:pt modelId="{E927BCE8-3BDC-42F4-9FD4-74BF24F0D8FD}" type="sibTrans" cxnId="{9B980915-D81B-4A84-8392-3AE9BFAF52CD}">
      <dgm:prSet/>
      <dgm:spPr/>
      <dgm:t>
        <a:bodyPr/>
        <a:lstStyle/>
        <a:p>
          <a:endParaRPr lang="ru-RU"/>
        </a:p>
      </dgm:t>
    </dgm:pt>
    <dgm:pt modelId="{8A817494-AF8F-4466-9CFC-0BCC007449C1}">
      <dgm:prSet phldrT="[Текст]"/>
      <dgm:spPr/>
      <dgm:t>
        <a:bodyPr/>
        <a:lstStyle/>
        <a:p>
          <a:r>
            <a:rPr lang="ru-RU" i="1" dirty="0" smtClean="0"/>
            <a:t>соединяют</a:t>
          </a:r>
          <a:endParaRPr lang="ru-RU" i="1" dirty="0"/>
        </a:p>
      </dgm:t>
    </dgm:pt>
    <dgm:pt modelId="{E39C78B4-786A-4664-A39B-BAA96F54E0AD}" type="sibTrans" cxnId="{F5401C16-4A27-4E8D-B8DB-D82F3B3B07DB}">
      <dgm:prSet/>
      <dgm:spPr/>
      <dgm:t>
        <a:bodyPr/>
        <a:lstStyle/>
        <a:p>
          <a:endParaRPr lang="ru-RU"/>
        </a:p>
      </dgm:t>
    </dgm:pt>
    <dgm:pt modelId="{76B5DA8D-D430-411A-BC41-39C0594A2E4A}" type="parTrans" cxnId="{F5401C16-4A27-4E8D-B8DB-D82F3B3B07DB}">
      <dgm:prSet/>
      <dgm:spPr/>
      <dgm:t>
        <a:bodyPr/>
        <a:lstStyle/>
        <a:p>
          <a:endParaRPr lang="ru-RU"/>
        </a:p>
      </dgm:t>
    </dgm:pt>
    <dgm:pt modelId="{5BEA7E40-DF42-47F3-BED3-59C0AAFA8AAF}">
      <dgm:prSet/>
      <dgm:spPr/>
      <dgm:t>
        <a:bodyPr/>
        <a:lstStyle/>
        <a:p>
          <a:r>
            <a:rPr lang="ru-RU" dirty="0" smtClean="0"/>
            <a:t>предложения в тексте</a:t>
          </a:r>
          <a:endParaRPr lang="ru-RU" dirty="0"/>
        </a:p>
      </dgm:t>
    </dgm:pt>
    <dgm:pt modelId="{CD52453E-4669-429A-8C62-12BBC3F09FD5}" type="parTrans" cxnId="{1385FD12-86DD-4F48-94CD-E5CC15EFA18A}">
      <dgm:prSet/>
      <dgm:spPr/>
      <dgm:t>
        <a:bodyPr/>
        <a:lstStyle/>
        <a:p>
          <a:endParaRPr lang="ru-RU"/>
        </a:p>
      </dgm:t>
    </dgm:pt>
    <dgm:pt modelId="{F8E9C0AE-50BD-45A4-80DE-53B66877C99C}" type="sibTrans" cxnId="{1385FD12-86DD-4F48-94CD-E5CC15EFA18A}">
      <dgm:prSet/>
      <dgm:spPr/>
      <dgm:t>
        <a:bodyPr/>
        <a:lstStyle/>
        <a:p>
          <a:endParaRPr lang="ru-RU"/>
        </a:p>
      </dgm:t>
    </dgm:pt>
    <dgm:pt modelId="{5F21CFF1-9ADA-4BCC-845D-567F5CCAA9B3}" type="pres">
      <dgm:prSet presAssocID="{E7178827-81FF-45E7-9774-5AEA842722F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8449B99-5117-4672-901A-AB46E4D2CC13}" type="pres">
      <dgm:prSet presAssocID="{A4971454-6E3C-4D77-95C7-E06A3F4B62BC}" presName="hierRoot1" presStyleCnt="0"/>
      <dgm:spPr/>
      <dgm:t>
        <a:bodyPr/>
        <a:lstStyle/>
        <a:p>
          <a:endParaRPr lang="ru-RU"/>
        </a:p>
      </dgm:t>
    </dgm:pt>
    <dgm:pt modelId="{7D6C94A5-E276-499D-9A56-C040487695CC}" type="pres">
      <dgm:prSet presAssocID="{A4971454-6E3C-4D77-95C7-E06A3F4B62BC}" presName="composite" presStyleCnt="0"/>
      <dgm:spPr/>
      <dgm:t>
        <a:bodyPr/>
        <a:lstStyle/>
        <a:p>
          <a:endParaRPr lang="ru-RU"/>
        </a:p>
      </dgm:t>
    </dgm:pt>
    <dgm:pt modelId="{DC668A97-04D9-48D4-A6FD-FEA0A176B64C}" type="pres">
      <dgm:prSet presAssocID="{A4971454-6E3C-4D77-95C7-E06A3F4B62BC}" presName="background" presStyleLbl="node0" presStyleIdx="0" presStyleCnt="1"/>
      <dgm:spPr/>
      <dgm:t>
        <a:bodyPr/>
        <a:lstStyle/>
        <a:p>
          <a:endParaRPr lang="ru-RU"/>
        </a:p>
      </dgm:t>
    </dgm:pt>
    <dgm:pt modelId="{285C626C-C235-40C7-AE74-62495412FA4F}" type="pres">
      <dgm:prSet presAssocID="{A4971454-6E3C-4D77-95C7-E06A3F4B62BC}" presName="text" presStyleLbl="fgAcc0" presStyleIdx="0" presStyleCnt="1" custLinFactNeighborX="3091" custLinFactNeighborY="-78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EDE19D9-9988-4066-AB12-AE38F83D10E0}" type="pres">
      <dgm:prSet presAssocID="{A4971454-6E3C-4D77-95C7-E06A3F4B62BC}" presName="hierChild2" presStyleCnt="0"/>
      <dgm:spPr/>
      <dgm:t>
        <a:bodyPr/>
        <a:lstStyle/>
        <a:p>
          <a:endParaRPr lang="ru-RU"/>
        </a:p>
      </dgm:t>
    </dgm:pt>
    <dgm:pt modelId="{70781E37-E0A3-4E9E-B3E9-747301279DAD}" type="pres">
      <dgm:prSet presAssocID="{76B5DA8D-D430-411A-BC41-39C0594A2E4A}" presName="Name10" presStyleLbl="parChTrans1D2" presStyleIdx="0" presStyleCnt="1"/>
      <dgm:spPr/>
      <dgm:t>
        <a:bodyPr/>
        <a:lstStyle/>
        <a:p>
          <a:endParaRPr lang="ru-RU"/>
        </a:p>
      </dgm:t>
    </dgm:pt>
    <dgm:pt modelId="{A147982A-E161-4F8D-9244-83B2B2FC9AAD}" type="pres">
      <dgm:prSet presAssocID="{8A817494-AF8F-4466-9CFC-0BCC007449C1}" presName="hierRoot2" presStyleCnt="0"/>
      <dgm:spPr/>
      <dgm:t>
        <a:bodyPr/>
        <a:lstStyle/>
        <a:p>
          <a:endParaRPr lang="ru-RU"/>
        </a:p>
      </dgm:t>
    </dgm:pt>
    <dgm:pt modelId="{7FDE0615-F60E-4615-9C57-1D564F2A98D1}" type="pres">
      <dgm:prSet presAssocID="{8A817494-AF8F-4466-9CFC-0BCC007449C1}" presName="composite2" presStyleCnt="0"/>
      <dgm:spPr/>
      <dgm:t>
        <a:bodyPr/>
        <a:lstStyle/>
        <a:p>
          <a:endParaRPr lang="ru-RU"/>
        </a:p>
      </dgm:t>
    </dgm:pt>
    <dgm:pt modelId="{D0293E6E-88F7-442C-8501-535498121841}" type="pres">
      <dgm:prSet presAssocID="{8A817494-AF8F-4466-9CFC-0BCC007449C1}" presName="background2" presStyleLbl="node2" presStyleIdx="0" presStyleCnt="1"/>
      <dgm:spPr/>
      <dgm:t>
        <a:bodyPr/>
        <a:lstStyle/>
        <a:p>
          <a:endParaRPr lang="ru-RU"/>
        </a:p>
      </dgm:t>
    </dgm:pt>
    <dgm:pt modelId="{DE6C3DDE-CDF2-4105-9E42-02E9BC3F1708}" type="pres">
      <dgm:prSet presAssocID="{8A817494-AF8F-4466-9CFC-0BCC007449C1}" presName="text2" presStyleLbl="fgAcc2" presStyleIdx="0" presStyleCnt="1" custLinFactNeighborX="3091" custLinFactNeighborY="-89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AD9D91-F29F-4058-B2C6-58B3739ED2D2}" type="pres">
      <dgm:prSet presAssocID="{8A817494-AF8F-4466-9CFC-0BCC007449C1}" presName="hierChild3" presStyleCnt="0"/>
      <dgm:spPr/>
      <dgm:t>
        <a:bodyPr/>
        <a:lstStyle/>
        <a:p>
          <a:endParaRPr lang="ru-RU"/>
        </a:p>
      </dgm:t>
    </dgm:pt>
    <dgm:pt modelId="{075B55C2-CA38-4C8A-89A0-A7703A57F47E}" type="pres">
      <dgm:prSet presAssocID="{54521206-ECC4-47C5-84F3-7981C7D711BE}" presName="Name17" presStyleLbl="parChTrans1D3" presStyleIdx="0" presStyleCnt="3"/>
      <dgm:spPr/>
      <dgm:t>
        <a:bodyPr/>
        <a:lstStyle/>
        <a:p>
          <a:endParaRPr lang="ru-RU"/>
        </a:p>
      </dgm:t>
    </dgm:pt>
    <dgm:pt modelId="{CC4470AC-27FB-49BF-BA95-DF3E040E4064}" type="pres">
      <dgm:prSet presAssocID="{10C8756B-792F-407B-AF4C-2A0F96000AF1}" presName="hierRoot3" presStyleCnt="0"/>
      <dgm:spPr/>
      <dgm:t>
        <a:bodyPr/>
        <a:lstStyle/>
        <a:p>
          <a:endParaRPr lang="ru-RU"/>
        </a:p>
      </dgm:t>
    </dgm:pt>
    <dgm:pt modelId="{7CCB4CA4-8269-41F0-989D-FB96482CE21C}" type="pres">
      <dgm:prSet presAssocID="{10C8756B-792F-407B-AF4C-2A0F96000AF1}" presName="composite3" presStyleCnt="0"/>
      <dgm:spPr/>
      <dgm:t>
        <a:bodyPr/>
        <a:lstStyle/>
        <a:p>
          <a:endParaRPr lang="ru-RU"/>
        </a:p>
      </dgm:t>
    </dgm:pt>
    <dgm:pt modelId="{03D622D8-D8D3-49D0-9080-8190B3D4B041}" type="pres">
      <dgm:prSet presAssocID="{10C8756B-792F-407B-AF4C-2A0F96000AF1}" presName="background3" presStyleLbl="node3" presStyleIdx="0" presStyleCnt="3"/>
      <dgm:spPr/>
      <dgm:t>
        <a:bodyPr/>
        <a:lstStyle/>
        <a:p>
          <a:endParaRPr lang="ru-RU"/>
        </a:p>
      </dgm:t>
    </dgm:pt>
    <dgm:pt modelId="{3C2EFAB4-50D3-4D39-A07B-3BC60F293CCB}" type="pres">
      <dgm:prSet presAssocID="{10C8756B-792F-407B-AF4C-2A0F96000AF1}" presName="text3" presStyleLbl="fgAcc3" presStyleIdx="0" presStyleCnt="3" custLinFactNeighborX="-46073" custLinFactNeighborY="-28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20388BA-B3F8-4460-BB86-4A38B7FAFC0C}" type="pres">
      <dgm:prSet presAssocID="{10C8756B-792F-407B-AF4C-2A0F96000AF1}" presName="hierChild4" presStyleCnt="0"/>
      <dgm:spPr/>
      <dgm:t>
        <a:bodyPr/>
        <a:lstStyle/>
        <a:p>
          <a:endParaRPr lang="ru-RU"/>
        </a:p>
      </dgm:t>
    </dgm:pt>
    <dgm:pt modelId="{7796C9CE-4DC2-4C26-85CF-685C9CD9D8DD}" type="pres">
      <dgm:prSet presAssocID="{CD52453E-4669-429A-8C62-12BBC3F09FD5}" presName="Name17" presStyleLbl="parChTrans1D3" presStyleIdx="1" presStyleCnt="3"/>
      <dgm:spPr/>
      <dgm:t>
        <a:bodyPr/>
        <a:lstStyle/>
        <a:p>
          <a:endParaRPr lang="ru-RU"/>
        </a:p>
      </dgm:t>
    </dgm:pt>
    <dgm:pt modelId="{2805632F-D953-4BCD-9464-2DC401829069}" type="pres">
      <dgm:prSet presAssocID="{5BEA7E40-DF42-47F3-BED3-59C0AAFA8AAF}" presName="hierRoot3" presStyleCnt="0"/>
      <dgm:spPr/>
    </dgm:pt>
    <dgm:pt modelId="{6E823CFE-A9BC-4A83-9EEC-FC5A073D32D4}" type="pres">
      <dgm:prSet presAssocID="{5BEA7E40-DF42-47F3-BED3-59C0AAFA8AAF}" presName="composite3" presStyleCnt="0"/>
      <dgm:spPr/>
    </dgm:pt>
    <dgm:pt modelId="{58345D55-531C-42A5-A665-26A2AB8D4D7A}" type="pres">
      <dgm:prSet presAssocID="{5BEA7E40-DF42-47F3-BED3-59C0AAFA8AAF}" presName="background3" presStyleLbl="node3" presStyleIdx="1" presStyleCnt="3"/>
      <dgm:spPr/>
    </dgm:pt>
    <dgm:pt modelId="{F83E17B7-BCBE-4B4F-BCA6-34B12576AF49}" type="pres">
      <dgm:prSet presAssocID="{5BEA7E40-DF42-47F3-BED3-59C0AAFA8AAF}" presName="text3" presStyleLbl="fgAcc3" presStyleIdx="1" presStyleCnt="3" custLinFactNeighborX="3091" custLinFactNeighborY="-28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756D72-1BA2-4222-A00C-379E9451E411}" type="pres">
      <dgm:prSet presAssocID="{5BEA7E40-DF42-47F3-BED3-59C0AAFA8AAF}" presName="hierChild4" presStyleCnt="0"/>
      <dgm:spPr/>
    </dgm:pt>
    <dgm:pt modelId="{8D3C51BB-544B-4088-883F-65E19D613D2D}" type="pres">
      <dgm:prSet presAssocID="{9E423DB9-D986-44AE-86B8-CC877064C4D3}" presName="Name17" presStyleLbl="parChTrans1D3" presStyleIdx="2" presStyleCnt="3"/>
      <dgm:spPr/>
      <dgm:t>
        <a:bodyPr/>
        <a:lstStyle/>
        <a:p>
          <a:endParaRPr lang="ru-RU"/>
        </a:p>
      </dgm:t>
    </dgm:pt>
    <dgm:pt modelId="{F0C39076-1D70-4E98-901C-84AEB8730C14}" type="pres">
      <dgm:prSet presAssocID="{B430E913-239D-4255-9D33-3342FE913518}" presName="hierRoot3" presStyleCnt="0"/>
      <dgm:spPr/>
      <dgm:t>
        <a:bodyPr/>
        <a:lstStyle/>
        <a:p>
          <a:endParaRPr lang="ru-RU"/>
        </a:p>
      </dgm:t>
    </dgm:pt>
    <dgm:pt modelId="{1DEBE32B-A381-462E-A1CE-9A58D8BC4A6F}" type="pres">
      <dgm:prSet presAssocID="{B430E913-239D-4255-9D33-3342FE913518}" presName="composite3" presStyleCnt="0"/>
      <dgm:spPr/>
      <dgm:t>
        <a:bodyPr/>
        <a:lstStyle/>
        <a:p>
          <a:endParaRPr lang="ru-RU"/>
        </a:p>
      </dgm:t>
    </dgm:pt>
    <dgm:pt modelId="{2F077D96-D183-4FED-9C12-2DE1635761A3}" type="pres">
      <dgm:prSet presAssocID="{B430E913-239D-4255-9D33-3342FE913518}" presName="background3" presStyleLbl="node3" presStyleIdx="2" presStyleCnt="3"/>
      <dgm:spPr/>
      <dgm:t>
        <a:bodyPr/>
        <a:lstStyle/>
        <a:p>
          <a:endParaRPr lang="ru-RU"/>
        </a:p>
      </dgm:t>
    </dgm:pt>
    <dgm:pt modelId="{F0028A23-F2A4-4B5C-8C7B-9BA55C562B25}" type="pres">
      <dgm:prSet presAssocID="{B430E913-239D-4255-9D33-3342FE913518}" presName="text3" presStyleLbl="fgAcc3" presStyleIdx="2" presStyleCnt="3" custLinFactNeighborX="47661" custLinFactNeighborY="-28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8FC3C5-362F-4934-9D3A-3AA24C14BA07}" type="pres">
      <dgm:prSet presAssocID="{B430E913-239D-4255-9D33-3342FE913518}" presName="hierChild4" presStyleCnt="0"/>
      <dgm:spPr/>
      <dgm:t>
        <a:bodyPr/>
        <a:lstStyle/>
        <a:p>
          <a:endParaRPr lang="ru-RU"/>
        </a:p>
      </dgm:t>
    </dgm:pt>
  </dgm:ptLst>
  <dgm:cxnLst>
    <dgm:cxn modelId="{4C7B03B1-0D8A-49C7-8B60-3385B9C1AE70}" type="presOf" srcId="{CD52453E-4669-429A-8C62-12BBC3F09FD5}" destId="{7796C9CE-4DC2-4C26-85CF-685C9CD9D8DD}" srcOrd="0" destOrd="0" presId="urn:microsoft.com/office/officeart/2005/8/layout/hierarchy1"/>
    <dgm:cxn modelId="{1385FD12-86DD-4F48-94CD-E5CC15EFA18A}" srcId="{8A817494-AF8F-4466-9CFC-0BCC007449C1}" destId="{5BEA7E40-DF42-47F3-BED3-59C0AAFA8AAF}" srcOrd="1" destOrd="0" parTransId="{CD52453E-4669-429A-8C62-12BBC3F09FD5}" sibTransId="{F8E9C0AE-50BD-45A4-80DE-53B66877C99C}"/>
    <dgm:cxn modelId="{F5401C16-4A27-4E8D-B8DB-D82F3B3B07DB}" srcId="{A4971454-6E3C-4D77-95C7-E06A3F4B62BC}" destId="{8A817494-AF8F-4466-9CFC-0BCC007449C1}" srcOrd="0" destOrd="0" parTransId="{76B5DA8D-D430-411A-BC41-39C0594A2E4A}" sibTransId="{E39C78B4-786A-4664-A39B-BAA96F54E0AD}"/>
    <dgm:cxn modelId="{369B7524-B57F-4C3F-AB00-8E085AF254AC}" type="presOf" srcId="{A4971454-6E3C-4D77-95C7-E06A3F4B62BC}" destId="{285C626C-C235-40C7-AE74-62495412FA4F}" srcOrd="0" destOrd="0" presId="urn:microsoft.com/office/officeart/2005/8/layout/hierarchy1"/>
    <dgm:cxn modelId="{70C4F185-5E40-4186-9462-689FF482FF6A}" srcId="{E7178827-81FF-45E7-9774-5AEA842722FE}" destId="{A4971454-6E3C-4D77-95C7-E06A3F4B62BC}" srcOrd="0" destOrd="0" parTransId="{2EFCCC12-7766-47D0-BEAF-17D3033E0FE3}" sibTransId="{F9AF8145-399C-4E71-8D31-EA3889CCAD2C}"/>
    <dgm:cxn modelId="{533E9934-569C-4D03-896B-FC091D3317EA}" type="presOf" srcId="{76B5DA8D-D430-411A-BC41-39C0594A2E4A}" destId="{70781E37-E0A3-4E9E-B3E9-747301279DAD}" srcOrd="0" destOrd="0" presId="urn:microsoft.com/office/officeart/2005/8/layout/hierarchy1"/>
    <dgm:cxn modelId="{9DC18D3D-5801-4FA8-832B-9348454AE702}" type="presOf" srcId="{10C8756B-792F-407B-AF4C-2A0F96000AF1}" destId="{3C2EFAB4-50D3-4D39-A07B-3BC60F293CCB}" srcOrd="0" destOrd="0" presId="urn:microsoft.com/office/officeart/2005/8/layout/hierarchy1"/>
    <dgm:cxn modelId="{0611CA48-174C-45CB-8BC6-819DCABED470}" type="presOf" srcId="{5BEA7E40-DF42-47F3-BED3-59C0AAFA8AAF}" destId="{F83E17B7-BCBE-4B4F-BCA6-34B12576AF49}" srcOrd="0" destOrd="0" presId="urn:microsoft.com/office/officeart/2005/8/layout/hierarchy1"/>
    <dgm:cxn modelId="{34051CCA-1A84-44DD-BF67-7748F5C44361}" type="presOf" srcId="{8A817494-AF8F-4466-9CFC-0BCC007449C1}" destId="{DE6C3DDE-CDF2-4105-9E42-02E9BC3F1708}" srcOrd="0" destOrd="0" presId="urn:microsoft.com/office/officeart/2005/8/layout/hierarchy1"/>
    <dgm:cxn modelId="{AA5FABE1-3D22-4B79-AF79-2A0F232A6371}" srcId="{8A817494-AF8F-4466-9CFC-0BCC007449C1}" destId="{10C8756B-792F-407B-AF4C-2A0F96000AF1}" srcOrd="0" destOrd="0" parTransId="{54521206-ECC4-47C5-84F3-7981C7D711BE}" sibTransId="{16CF5AF1-14B9-43B4-8E1F-8BDCC0DCEB01}"/>
    <dgm:cxn modelId="{6204D585-3D58-4C59-9419-B89249B88440}" type="presOf" srcId="{9E423DB9-D986-44AE-86B8-CC877064C4D3}" destId="{8D3C51BB-544B-4088-883F-65E19D613D2D}" srcOrd="0" destOrd="0" presId="urn:microsoft.com/office/officeart/2005/8/layout/hierarchy1"/>
    <dgm:cxn modelId="{AFF1CD60-E0BC-47F1-92C1-25442BB7D28B}" type="presOf" srcId="{E7178827-81FF-45E7-9774-5AEA842722FE}" destId="{5F21CFF1-9ADA-4BCC-845D-567F5CCAA9B3}" srcOrd="0" destOrd="0" presId="urn:microsoft.com/office/officeart/2005/8/layout/hierarchy1"/>
    <dgm:cxn modelId="{418FEB44-BD22-41EF-AB5F-54080AFDBFB2}" type="presOf" srcId="{B430E913-239D-4255-9D33-3342FE913518}" destId="{F0028A23-F2A4-4B5C-8C7B-9BA55C562B25}" srcOrd="0" destOrd="0" presId="urn:microsoft.com/office/officeart/2005/8/layout/hierarchy1"/>
    <dgm:cxn modelId="{9B980915-D81B-4A84-8392-3AE9BFAF52CD}" srcId="{8A817494-AF8F-4466-9CFC-0BCC007449C1}" destId="{B430E913-239D-4255-9D33-3342FE913518}" srcOrd="2" destOrd="0" parTransId="{9E423DB9-D986-44AE-86B8-CC877064C4D3}" sibTransId="{E927BCE8-3BDC-42F4-9FD4-74BF24F0D8FD}"/>
    <dgm:cxn modelId="{1C500EF6-BB6E-4205-9DE3-78CD2F29926A}" type="presOf" srcId="{54521206-ECC4-47C5-84F3-7981C7D711BE}" destId="{075B55C2-CA38-4C8A-89A0-A7703A57F47E}" srcOrd="0" destOrd="0" presId="urn:microsoft.com/office/officeart/2005/8/layout/hierarchy1"/>
    <dgm:cxn modelId="{8CF33EDA-C709-4E6E-9A8A-5801B266B52D}" type="presParOf" srcId="{5F21CFF1-9ADA-4BCC-845D-567F5CCAA9B3}" destId="{48449B99-5117-4672-901A-AB46E4D2CC13}" srcOrd="0" destOrd="0" presId="urn:microsoft.com/office/officeart/2005/8/layout/hierarchy1"/>
    <dgm:cxn modelId="{7EDD6B32-A398-4AE6-952B-50740B6D2E61}" type="presParOf" srcId="{48449B99-5117-4672-901A-AB46E4D2CC13}" destId="{7D6C94A5-E276-499D-9A56-C040487695CC}" srcOrd="0" destOrd="0" presId="urn:microsoft.com/office/officeart/2005/8/layout/hierarchy1"/>
    <dgm:cxn modelId="{309B597E-BCAC-42E4-8D51-CA49CCA4B21E}" type="presParOf" srcId="{7D6C94A5-E276-499D-9A56-C040487695CC}" destId="{DC668A97-04D9-48D4-A6FD-FEA0A176B64C}" srcOrd="0" destOrd="0" presId="urn:microsoft.com/office/officeart/2005/8/layout/hierarchy1"/>
    <dgm:cxn modelId="{CB94C41D-3248-4696-B3B7-1C8B935DCE54}" type="presParOf" srcId="{7D6C94A5-E276-499D-9A56-C040487695CC}" destId="{285C626C-C235-40C7-AE74-62495412FA4F}" srcOrd="1" destOrd="0" presId="urn:microsoft.com/office/officeart/2005/8/layout/hierarchy1"/>
    <dgm:cxn modelId="{A1BD528A-0E2E-4B68-90A8-D8F7B9FDC9F4}" type="presParOf" srcId="{48449B99-5117-4672-901A-AB46E4D2CC13}" destId="{7EDE19D9-9988-4066-AB12-AE38F83D10E0}" srcOrd="1" destOrd="0" presId="urn:microsoft.com/office/officeart/2005/8/layout/hierarchy1"/>
    <dgm:cxn modelId="{25E221E3-8C1F-481B-B364-4C09CBA1F530}" type="presParOf" srcId="{7EDE19D9-9988-4066-AB12-AE38F83D10E0}" destId="{70781E37-E0A3-4E9E-B3E9-747301279DAD}" srcOrd="0" destOrd="0" presId="urn:microsoft.com/office/officeart/2005/8/layout/hierarchy1"/>
    <dgm:cxn modelId="{CCBDB7E4-953F-45FF-9318-DF6B053341C0}" type="presParOf" srcId="{7EDE19D9-9988-4066-AB12-AE38F83D10E0}" destId="{A147982A-E161-4F8D-9244-83B2B2FC9AAD}" srcOrd="1" destOrd="0" presId="urn:microsoft.com/office/officeart/2005/8/layout/hierarchy1"/>
    <dgm:cxn modelId="{B13B2966-EF4E-4103-A42D-3A4BB1E86329}" type="presParOf" srcId="{A147982A-E161-4F8D-9244-83B2B2FC9AAD}" destId="{7FDE0615-F60E-4615-9C57-1D564F2A98D1}" srcOrd="0" destOrd="0" presId="urn:microsoft.com/office/officeart/2005/8/layout/hierarchy1"/>
    <dgm:cxn modelId="{D94621E3-905D-44F9-9FA0-2EB18AB4D075}" type="presParOf" srcId="{7FDE0615-F60E-4615-9C57-1D564F2A98D1}" destId="{D0293E6E-88F7-442C-8501-535498121841}" srcOrd="0" destOrd="0" presId="urn:microsoft.com/office/officeart/2005/8/layout/hierarchy1"/>
    <dgm:cxn modelId="{A446EA67-3C60-4872-BCEA-6F73F3B12078}" type="presParOf" srcId="{7FDE0615-F60E-4615-9C57-1D564F2A98D1}" destId="{DE6C3DDE-CDF2-4105-9E42-02E9BC3F1708}" srcOrd="1" destOrd="0" presId="urn:microsoft.com/office/officeart/2005/8/layout/hierarchy1"/>
    <dgm:cxn modelId="{B8332B1E-EE1F-4857-9CC1-6185C233D458}" type="presParOf" srcId="{A147982A-E161-4F8D-9244-83B2B2FC9AAD}" destId="{83AD9D91-F29F-4058-B2C6-58B3739ED2D2}" srcOrd="1" destOrd="0" presId="urn:microsoft.com/office/officeart/2005/8/layout/hierarchy1"/>
    <dgm:cxn modelId="{0B3A0C71-3DC1-4F35-9FC2-B596A92E56C1}" type="presParOf" srcId="{83AD9D91-F29F-4058-B2C6-58B3739ED2D2}" destId="{075B55C2-CA38-4C8A-89A0-A7703A57F47E}" srcOrd="0" destOrd="0" presId="urn:microsoft.com/office/officeart/2005/8/layout/hierarchy1"/>
    <dgm:cxn modelId="{D89106F8-D33A-4914-B16F-A20A3FB67AF3}" type="presParOf" srcId="{83AD9D91-F29F-4058-B2C6-58B3739ED2D2}" destId="{CC4470AC-27FB-49BF-BA95-DF3E040E4064}" srcOrd="1" destOrd="0" presId="urn:microsoft.com/office/officeart/2005/8/layout/hierarchy1"/>
    <dgm:cxn modelId="{95A739F6-B128-400C-ABB9-E4B5B9E9419E}" type="presParOf" srcId="{CC4470AC-27FB-49BF-BA95-DF3E040E4064}" destId="{7CCB4CA4-8269-41F0-989D-FB96482CE21C}" srcOrd="0" destOrd="0" presId="urn:microsoft.com/office/officeart/2005/8/layout/hierarchy1"/>
    <dgm:cxn modelId="{9F2B3C9B-F600-401E-8CBD-4C35D6DFEFC8}" type="presParOf" srcId="{7CCB4CA4-8269-41F0-989D-FB96482CE21C}" destId="{03D622D8-D8D3-49D0-9080-8190B3D4B041}" srcOrd="0" destOrd="0" presId="urn:microsoft.com/office/officeart/2005/8/layout/hierarchy1"/>
    <dgm:cxn modelId="{E7B05A80-7119-4BD3-B28A-BE79E774DEA0}" type="presParOf" srcId="{7CCB4CA4-8269-41F0-989D-FB96482CE21C}" destId="{3C2EFAB4-50D3-4D39-A07B-3BC60F293CCB}" srcOrd="1" destOrd="0" presId="urn:microsoft.com/office/officeart/2005/8/layout/hierarchy1"/>
    <dgm:cxn modelId="{EC3A47DE-C3AA-4BAE-BD82-B80F3F249B2A}" type="presParOf" srcId="{CC4470AC-27FB-49BF-BA95-DF3E040E4064}" destId="{320388BA-B3F8-4460-BB86-4A38B7FAFC0C}" srcOrd="1" destOrd="0" presId="urn:microsoft.com/office/officeart/2005/8/layout/hierarchy1"/>
    <dgm:cxn modelId="{1B0A3DDA-0C40-4C82-9B61-749DC18981A0}" type="presParOf" srcId="{83AD9D91-F29F-4058-B2C6-58B3739ED2D2}" destId="{7796C9CE-4DC2-4C26-85CF-685C9CD9D8DD}" srcOrd="2" destOrd="0" presId="urn:microsoft.com/office/officeart/2005/8/layout/hierarchy1"/>
    <dgm:cxn modelId="{A6077B1B-D613-4210-A952-EC24DFB5A14E}" type="presParOf" srcId="{83AD9D91-F29F-4058-B2C6-58B3739ED2D2}" destId="{2805632F-D953-4BCD-9464-2DC401829069}" srcOrd="3" destOrd="0" presId="urn:microsoft.com/office/officeart/2005/8/layout/hierarchy1"/>
    <dgm:cxn modelId="{198F4901-2CAD-4C29-BA48-AFD1189527EB}" type="presParOf" srcId="{2805632F-D953-4BCD-9464-2DC401829069}" destId="{6E823CFE-A9BC-4A83-9EEC-FC5A073D32D4}" srcOrd="0" destOrd="0" presId="urn:microsoft.com/office/officeart/2005/8/layout/hierarchy1"/>
    <dgm:cxn modelId="{09CF213C-00D1-46EE-A55B-C09B43016262}" type="presParOf" srcId="{6E823CFE-A9BC-4A83-9EEC-FC5A073D32D4}" destId="{58345D55-531C-42A5-A665-26A2AB8D4D7A}" srcOrd="0" destOrd="0" presId="urn:microsoft.com/office/officeart/2005/8/layout/hierarchy1"/>
    <dgm:cxn modelId="{B5CA3B22-CB8A-48CB-B5B5-5423BE5F175A}" type="presParOf" srcId="{6E823CFE-A9BC-4A83-9EEC-FC5A073D32D4}" destId="{F83E17B7-BCBE-4B4F-BCA6-34B12576AF49}" srcOrd="1" destOrd="0" presId="urn:microsoft.com/office/officeart/2005/8/layout/hierarchy1"/>
    <dgm:cxn modelId="{9821DF4A-29C7-4CB5-826D-71CF7908058F}" type="presParOf" srcId="{2805632F-D953-4BCD-9464-2DC401829069}" destId="{36756D72-1BA2-4222-A00C-379E9451E411}" srcOrd="1" destOrd="0" presId="urn:microsoft.com/office/officeart/2005/8/layout/hierarchy1"/>
    <dgm:cxn modelId="{99ED125D-6E12-4308-A0AA-2954F6CADA8F}" type="presParOf" srcId="{83AD9D91-F29F-4058-B2C6-58B3739ED2D2}" destId="{8D3C51BB-544B-4088-883F-65E19D613D2D}" srcOrd="4" destOrd="0" presId="urn:microsoft.com/office/officeart/2005/8/layout/hierarchy1"/>
    <dgm:cxn modelId="{C04697B2-DA24-42D8-BCB6-1E219C29B36D}" type="presParOf" srcId="{83AD9D91-F29F-4058-B2C6-58B3739ED2D2}" destId="{F0C39076-1D70-4E98-901C-84AEB8730C14}" srcOrd="5" destOrd="0" presId="urn:microsoft.com/office/officeart/2005/8/layout/hierarchy1"/>
    <dgm:cxn modelId="{BFD6A6E3-9C03-4F25-BA42-4EE6DCDA0F37}" type="presParOf" srcId="{F0C39076-1D70-4E98-901C-84AEB8730C14}" destId="{1DEBE32B-A381-462E-A1CE-9A58D8BC4A6F}" srcOrd="0" destOrd="0" presId="urn:microsoft.com/office/officeart/2005/8/layout/hierarchy1"/>
    <dgm:cxn modelId="{7371BE78-0A23-4AA6-8FC0-1541BE2837D7}" type="presParOf" srcId="{1DEBE32B-A381-462E-A1CE-9A58D8BC4A6F}" destId="{2F077D96-D183-4FED-9C12-2DE1635761A3}" srcOrd="0" destOrd="0" presId="urn:microsoft.com/office/officeart/2005/8/layout/hierarchy1"/>
    <dgm:cxn modelId="{29D837A6-FF0D-43A9-B0A4-B26EAC3D0C15}" type="presParOf" srcId="{1DEBE32B-A381-462E-A1CE-9A58D8BC4A6F}" destId="{F0028A23-F2A4-4B5C-8C7B-9BA55C562B25}" srcOrd="1" destOrd="0" presId="urn:microsoft.com/office/officeart/2005/8/layout/hierarchy1"/>
    <dgm:cxn modelId="{492684B8-391E-4D2A-B7D8-0B4B7E65B0EF}" type="presParOf" srcId="{F0C39076-1D70-4E98-901C-84AEB8730C14}" destId="{BE8FC3C5-362F-4934-9D3A-3AA24C14BA07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0FA37A-6EC6-4A6F-9BB7-3159863228EB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891BA0-6197-4CA2-A2CA-E5E1018D670F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/>
              </a:solidFill>
              <a:effectLst/>
            </a:rPr>
            <a:t>Подчинительные союзы</a:t>
          </a:r>
          <a:endParaRPr lang="ru-RU" sz="1600" dirty="0">
            <a:solidFill>
              <a:schemeClr val="bg1"/>
            </a:solidFill>
            <a:effectLst/>
          </a:endParaRPr>
        </a:p>
      </dgm:t>
    </dgm:pt>
    <dgm:pt modelId="{1CEE0CB0-E652-44C6-B71A-D15B66DB80D2}" type="parTrans" cxnId="{B2CA8B53-62A2-4228-BD86-C9D757DC9A31}">
      <dgm:prSet/>
      <dgm:spPr/>
      <dgm:t>
        <a:bodyPr/>
        <a:lstStyle/>
        <a:p>
          <a:endParaRPr lang="ru-RU"/>
        </a:p>
      </dgm:t>
    </dgm:pt>
    <dgm:pt modelId="{62775B42-F15A-4BFD-93FE-5D6489642B47}" type="sibTrans" cxnId="{B2CA8B53-62A2-4228-BD86-C9D757DC9A31}">
      <dgm:prSet/>
      <dgm:spPr/>
      <dgm:t>
        <a:bodyPr/>
        <a:lstStyle/>
        <a:p>
          <a:endParaRPr lang="ru-RU"/>
        </a:p>
      </dgm:t>
    </dgm:pt>
    <dgm:pt modelId="{C3D56727-ADCB-468B-8395-DE69324A6A94}">
      <dgm:prSet phldrT="[Текст]" custT="1"/>
      <dgm:spPr/>
      <dgm:t>
        <a:bodyPr/>
        <a:lstStyle/>
        <a:p>
          <a:r>
            <a:rPr lang="ru-RU" sz="1600" dirty="0" smtClean="0"/>
            <a:t>Соединяют части </a:t>
          </a:r>
          <a:r>
            <a:rPr lang="ru-RU" sz="1600" dirty="0" err="1" smtClean="0"/>
            <a:t>сложноподчи-ненного</a:t>
          </a:r>
          <a:r>
            <a:rPr lang="ru-RU" sz="1600" dirty="0" smtClean="0"/>
            <a:t> предложения</a:t>
          </a:r>
          <a:endParaRPr lang="ru-RU" sz="1600" dirty="0"/>
        </a:p>
      </dgm:t>
    </dgm:pt>
    <dgm:pt modelId="{4B1492FF-7D82-4541-895E-A6E51AA1B816}" type="parTrans" cxnId="{74AA1924-4FB0-4DF8-93F4-115A716632B4}">
      <dgm:prSet/>
      <dgm:spPr/>
      <dgm:t>
        <a:bodyPr/>
        <a:lstStyle/>
        <a:p>
          <a:endParaRPr lang="ru-RU"/>
        </a:p>
      </dgm:t>
    </dgm:pt>
    <dgm:pt modelId="{516BC0C7-C105-456D-AA06-7A5F8CF3353B}" type="sibTrans" cxnId="{74AA1924-4FB0-4DF8-93F4-115A716632B4}">
      <dgm:prSet/>
      <dgm:spPr/>
      <dgm:t>
        <a:bodyPr/>
        <a:lstStyle/>
        <a:p>
          <a:endParaRPr lang="ru-RU"/>
        </a:p>
      </dgm:t>
    </dgm:pt>
    <dgm:pt modelId="{50624F2C-65A4-4F16-8901-C0910B7912E3}">
      <dgm:prSet phldrT="[Текст]"/>
      <dgm:spPr/>
      <dgm:t>
        <a:bodyPr/>
        <a:lstStyle/>
        <a:p>
          <a:r>
            <a:rPr lang="ru-RU" dirty="0" smtClean="0"/>
            <a:t>По строению могут быть простыми и составными</a:t>
          </a:r>
          <a:endParaRPr lang="ru-RU" dirty="0"/>
        </a:p>
      </dgm:t>
    </dgm:pt>
    <dgm:pt modelId="{C11AFF17-3758-43AB-80DA-9EE5934A914D}" type="parTrans" cxnId="{C847E614-A611-49E9-A167-8B59D6851B12}">
      <dgm:prSet/>
      <dgm:spPr/>
      <dgm:t>
        <a:bodyPr/>
        <a:lstStyle/>
        <a:p>
          <a:endParaRPr lang="ru-RU"/>
        </a:p>
      </dgm:t>
    </dgm:pt>
    <dgm:pt modelId="{626144CA-6B51-4453-BE83-EA17065DEF16}" type="sibTrans" cxnId="{C847E614-A611-49E9-A167-8B59D6851B12}">
      <dgm:prSet/>
      <dgm:spPr/>
      <dgm:t>
        <a:bodyPr/>
        <a:lstStyle/>
        <a:p>
          <a:endParaRPr lang="ru-RU"/>
        </a:p>
      </dgm:t>
    </dgm:pt>
    <dgm:pt modelId="{32B50777-E6E3-4E6D-931D-31EFB2DBF907}">
      <dgm:prSet phldrT="[Текст]"/>
      <dgm:spPr/>
      <dgm:t>
        <a:bodyPr/>
        <a:lstStyle/>
        <a:p>
          <a:r>
            <a:rPr lang="ru-RU" dirty="0" smtClean="0"/>
            <a:t>Имеют особенности  постановки знаков препинания</a:t>
          </a:r>
          <a:endParaRPr lang="ru-RU" dirty="0"/>
        </a:p>
      </dgm:t>
    </dgm:pt>
    <dgm:pt modelId="{89F32827-5AD4-49D1-B643-BE18D0E3AE03}" type="parTrans" cxnId="{095FB323-8925-4075-AEF7-6C064746A14C}">
      <dgm:prSet/>
      <dgm:spPr/>
      <dgm:t>
        <a:bodyPr/>
        <a:lstStyle/>
        <a:p>
          <a:endParaRPr lang="ru-RU"/>
        </a:p>
      </dgm:t>
    </dgm:pt>
    <dgm:pt modelId="{A5DBF586-D01B-46BA-B333-080631F916AC}" type="sibTrans" cxnId="{095FB323-8925-4075-AEF7-6C064746A14C}">
      <dgm:prSet/>
      <dgm:spPr/>
      <dgm:t>
        <a:bodyPr/>
        <a:lstStyle/>
        <a:p>
          <a:endParaRPr lang="ru-RU"/>
        </a:p>
      </dgm:t>
    </dgm:pt>
    <dgm:pt modelId="{DC700C90-0C91-4556-AA3E-67BA37F12B38}">
      <dgm:prSet phldrT="[Текст]" custT="1"/>
      <dgm:spPr/>
      <dgm:t>
        <a:bodyPr/>
        <a:lstStyle/>
        <a:p>
          <a:r>
            <a:rPr lang="ru-RU" sz="4800" dirty="0" smtClean="0"/>
            <a:t>?</a:t>
          </a:r>
          <a:endParaRPr lang="ru-RU" sz="4800" dirty="0"/>
        </a:p>
      </dgm:t>
    </dgm:pt>
    <dgm:pt modelId="{610AFCE8-7CBD-4412-BB82-68D058A9FDE9}" type="parTrans" cxnId="{302D0714-0F61-4E0C-8774-4DC0AC2D513D}">
      <dgm:prSet/>
      <dgm:spPr/>
      <dgm:t>
        <a:bodyPr/>
        <a:lstStyle/>
        <a:p>
          <a:endParaRPr lang="ru-RU"/>
        </a:p>
      </dgm:t>
    </dgm:pt>
    <dgm:pt modelId="{E91D6CA8-ACBB-4EF4-868A-9B0368F773B1}" type="sibTrans" cxnId="{302D0714-0F61-4E0C-8774-4DC0AC2D513D}">
      <dgm:prSet/>
      <dgm:spPr/>
      <dgm:t>
        <a:bodyPr/>
        <a:lstStyle/>
        <a:p>
          <a:endParaRPr lang="ru-RU"/>
        </a:p>
      </dgm:t>
    </dgm:pt>
    <dgm:pt modelId="{F379C905-B13D-4F22-9950-9FAA8AED1946}">
      <dgm:prSet/>
      <dgm:spPr/>
      <dgm:t>
        <a:bodyPr/>
        <a:lstStyle/>
        <a:p>
          <a:r>
            <a:rPr lang="ru-RU" dirty="0" smtClean="0"/>
            <a:t>Имеют особенности правописания</a:t>
          </a:r>
          <a:endParaRPr lang="ru-RU" dirty="0"/>
        </a:p>
      </dgm:t>
    </dgm:pt>
    <dgm:pt modelId="{CCC2B762-3607-4340-A5BC-9A9AD1087B88}" type="parTrans" cxnId="{7D9DE256-BB4C-4AAB-86F8-814D8DA30508}">
      <dgm:prSet/>
      <dgm:spPr/>
      <dgm:t>
        <a:bodyPr/>
        <a:lstStyle/>
        <a:p>
          <a:endParaRPr lang="ru-RU"/>
        </a:p>
      </dgm:t>
    </dgm:pt>
    <dgm:pt modelId="{84F40B5E-42BC-4FCE-8C7C-DE8866C8CDE4}" type="sibTrans" cxnId="{7D9DE256-BB4C-4AAB-86F8-814D8DA30508}">
      <dgm:prSet/>
      <dgm:spPr/>
      <dgm:t>
        <a:bodyPr/>
        <a:lstStyle/>
        <a:p>
          <a:endParaRPr lang="ru-RU"/>
        </a:p>
      </dgm:t>
    </dgm:pt>
    <dgm:pt modelId="{8C963ED2-D1FD-44AB-AB2C-5B725B26566C}">
      <dgm:prSet/>
      <dgm:spPr/>
      <dgm:t>
        <a:bodyPr/>
        <a:lstStyle/>
        <a:p>
          <a:r>
            <a:rPr lang="ru-RU" dirty="0" smtClean="0"/>
            <a:t>По значению делятся на разряды</a:t>
          </a:r>
          <a:endParaRPr lang="ru-RU" dirty="0"/>
        </a:p>
      </dgm:t>
    </dgm:pt>
    <dgm:pt modelId="{AD67D9AF-5C3A-49FC-91A2-2A0C79D65840}" type="parTrans" cxnId="{3B7D0B2B-EE39-4B92-86E5-1E01B28A03FB}">
      <dgm:prSet/>
      <dgm:spPr/>
      <dgm:t>
        <a:bodyPr/>
        <a:lstStyle/>
        <a:p>
          <a:endParaRPr lang="ru-RU"/>
        </a:p>
      </dgm:t>
    </dgm:pt>
    <dgm:pt modelId="{50450629-9B12-4236-9EBA-54D613A36D2A}" type="sibTrans" cxnId="{3B7D0B2B-EE39-4B92-86E5-1E01B28A03FB}">
      <dgm:prSet/>
      <dgm:spPr/>
      <dgm:t>
        <a:bodyPr/>
        <a:lstStyle/>
        <a:p>
          <a:endParaRPr lang="ru-RU"/>
        </a:p>
      </dgm:t>
    </dgm:pt>
    <dgm:pt modelId="{0F9F2D6D-2A49-48FD-8614-7EA530854B41}" type="pres">
      <dgm:prSet presAssocID="{1B0FA37A-6EC6-4A6F-9BB7-3159863228E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5FB0C2D-972C-4ED1-A8AC-3C6CF4DF3C01}" type="pres">
      <dgm:prSet presAssocID="{EE891BA0-6197-4CA2-A2CA-E5E1018D670F}" presName="centerShape" presStyleLbl="node0" presStyleIdx="0" presStyleCnt="1" custScaleX="153308" custScaleY="110164" custLinFactNeighborX="485" custLinFactNeighborY="-481"/>
      <dgm:spPr/>
      <dgm:t>
        <a:bodyPr/>
        <a:lstStyle/>
        <a:p>
          <a:endParaRPr lang="ru-RU"/>
        </a:p>
      </dgm:t>
    </dgm:pt>
    <dgm:pt modelId="{E695C8F0-BA50-4038-9E3B-BC09593939CE}" type="pres">
      <dgm:prSet presAssocID="{CCC2B762-3607-4340-A5BC-9A9AD1087B88}" presName="parTrans" presStyleLbl="sibTrans2D1" presStyleIdx="0" presStyleCnt="6"/>
      <dgm:spPr/>
      <dgm:t>
        <a:bodyPr/>
        <a:lstStyle/>
        <a:p>
          <a:endParaRPr lang="ru-RU"/>
        </a:p>
      </dgm:t>
    </dgm:pt>
    <dgm:pt modelId="{3C8E53B8-9E63-4E5B-B91D-BB66C1429A8D}" type="pres">
      <dgm:prSet presAssocID="{CCC2B762-3607-4340-A5BC-9A9AD1087B88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C23BA7E2-0D43-4BAF-87AA-6133D7BAA522}" type="pres">
      <dgm:prSet presAssocID="{F379C905-B13D-4F22-9950-9FAA8AED194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A22033-000B-48D7-AA16-C503368F8459}" type="pres">
      <dgm:prSet presAssocID="{AD67D9AF-5C3A-49FC-91A2-2A0C79D65840}" presName="parTrans" presStyleLbl="sibTrans2D1" presStyleIdx="1" presStyleCnt="6"/>
      <dgm:spPr/>
      <dgm:t>
        <a:bodyPr/>
        <a:lstStyle/>
        <a:p>
          <a:endParaRPr lang="ru-RU"/>
        </a:p>
      </dgm:t>
    </dgm:pt>
    <dgm:pt modelId="{C01D5835-E561-4836-B18E-F92C185F1949}" type="pres">
      <dgm:prSet presAssocID="{AD67D9AF-5C3A-49FC-91A2-2A0C79D65840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17CB5FA6-4601-405D-949C-8F30CBD5599F}" type="pres">
      <dgm:prSet presAssocID="{8C963ED2-D1FD-44AB-AB2C-5B725B26566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A06C58-BB3A-4DB5-BA45-280B2DEAFB43}" type="pres">
      <dgm:prSet presAssocID="{4B1492FF-7D82-4541-895E-A6E51AA1B816}" presName="parTrans" presStyleLbl="sibTrans2D1" presStyleIdx="2" presStyleCnt="6"/>
      <dgm:spPr/>
      <dgm:t>
        <a:bodyPr/>
        <a:lstStyle/>
        <a:p>
          <a:endParaRPr lang="ru-RU"/>
        </a:p>
      </dgm:t>
    </dgm:pt>
    <dgm:pt modelId="{3E1D7B13-4B55-43E7-BFA1-A5B21C0542BF}" type="pres">
      <dgm:prSet presAssocID="{4B1492FF-7D82-4541-895E-A6E51AA1B816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80B5BA27-6966-4551-BC21-B38E06F49B3D}" type="pres">
      <dgm:prSet presAssocID="{C3D56727-ADCB-468B-8395-DE69324A6A94}" presName="node" presStyleLbl="node1" presStyleIdx="2" presStyleCnt="6" custScaleX="1168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F524E8-77AC-4FFD-9FC9-FB8613C6F23A}" type="pres">
      <dgm:prSet presAssocID="{C11AFF17-3758-43AB-80DA-9EE5934A914D}" presName="parTrans" presStyleLbl="sibTrans2D1" presStyleIdx="3" presStyleCnt="6"/>
      <dgm:spPr/>
      <dgm:t>
        <a:bodyPr/>
        <a:lstStyle/>
        <a:p>
          <a:endParaRPr lang="ru-RU"/>
        </a:p>
      </dgm:t>
    </dgm:pt>
    <dgm:pt modelId="{1A6F27D1-4916-4D7F-B355-4A0ACD8E1D1E}" type="pres">
      <dgm:prSet presAssocID="{C11AFF17-3758-43AB-80DA-9EE5934A914D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C74A2F0C-DF34-4DCD-82A4-F5364549B534}" type="pres">
      <dgm:prSet presAssocID="{50624F2C-65A4-4F16-8901-C0910B7912E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44137C-3070-406B-AE85-C35E2B0B5F13}" type="pres">
      <dgm:prSet presAssocID="{89F32827-5AD4-49D1-B643-BE18D0E3AE03}" presName="parTrans" presStyleLbl="sibTrans2D1" presStyleIdx="4" presStyleCnt="6"/>
      <dgm:spPr/>
      <dgm:t>
        <a:bodyPr/>
        <a:lstStyle/>
        <a:p>
          <a:endParaRPr lang="ru-RU"/>
        </a:p>
      </dgm:t>
    </dgm:pt>
    <dgm:pt modelId="{E78C9903-C964-499B-B507-4B31A670DC3B}" type="pres">
      <dgm:prSet presAssocID="{89F32827-5AD4-49D1-B643-BE18D0E3AE03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E1F2A394-B925-4C3A-9A46-5935469D379A}" type="pres">
      <dgm:prSet presAssocID="{32B50777-E6E3-4E6D-931D-31EFB2DBF90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8C5516-D5FD-4829-AC65-E3AFB319F76B}" type="pres">
      <dgm:prSet presAssocID="{610AFCE8-7CBD-4412-BB82-68D058A9FDE9}" presName="parTrans" presStyleLbl="sibTrans2D1" presStyleIdx="5" presStyleCnt="6"/>
      <dgm:spPr/>
      <dgm:t>
        <a:bodyPr/>
        <a:lstStyle/>
        <a:p>
          <a:endParaRPr lang="ru-RU"/>
        </a:p>
      </dgm:t>
    </dgm:pt>
    <dgm:pt modelId="{CE81998D-DBF8-49E4-89B1-F18472ABDA34}" type="pres">
      <dgm:prSet presAssocID="{610AFCE8-7CBD-4412-BB82-68D058A9FDE9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CCB3EE1A-7B00-4F7C-80F9-CB2B973958D7}" type="pres">
      <dgm:prSet presAssocID="{DC700C90-0C91-4556-AA3E-67BA37F12B3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2632E3-767D-43C5-BDAE-E541DEA24D03}" type="presOf" srcId="{32B50777-E6E3-4E6D-931D-31EFB2DBF907}" destId="{E1F2A394-B925-4C3A-9A46-5935469D379A}" srcOrd="0" destOrd="0" presId="urn:microsoft.com/office/officeart/2005/8/layout/radial5"/>
    <dgm:cxn modelId="{51C9C51B-1512-4B5D-8096-FFBE085564A2}" type="presOf" srcId="{AD67D9AF-5C3A-49FC-91A2-2A0C79D65840}" destId="{9CA22033-000B-48D7-AA16-C503368F8459}" srcOrd="0" destOrd="0" presId="urn:microsoft.com/office/officeart/2005/8/layout/radial5"/>
    <dgm:cxn modelId="{E51A5C65-ACE5-4929-A1DC-A334CC0AEEDC}" type="presOf" srcId="{CCC2B762-3607-4340-A5BC-9A9AD1087B88}" destId="{3C8E53B8-9E63-4E5B-B91D-BB66C1429A8D}" srcOrd="1" destOrd="0" presId="urn:microsoft.com/office/officeart/2005/8/layout/radial5"/>
    <dgm:cxn modelId="{A95D4411-04D3-417E-A92C-15EAB95274F7}" type="presOf" srcId="{C11AFF17-3758-43AB-80DA-9EE5934A914D}" destId="{1AF524E8-77AC-4FFD-9FC9-FB8613C6F23A}" srcOrd="0" destOrd="0" presId="urn:microsoft.com/office/officeart/2005/8/layout/radial5"/>
    <dgm:cxn modelId="{26449C2F-7DB2-4755-B8F8-751B92D42249}" type="presOf" srcId="{50624F2C-65A4-4F16-8901-C0910B7912E3}" destId="{C74A2F0C-DF34-4DCD-82A4-F5364549B534}" srcOrd="0" destOrd="0" presId="urn:microsoft.com/office/officeart/2005/8/layout/radial5"/>
    <dgm:cxn modelId="{302D0714-0F61-4E0C-8774-4DC0AC2D513D}" srcId="{EE891BA0-6197-4CA2-A2CA-E5E1018D670F}" destId="{DC700C90-0C91-4556-AA3E-67BA37F12B38}" srcOrd="5" destOrd="0" parTransId="{610AFCE8-7CBD-4412-BB82-68D058A9FDE9}" sibTransId="{E91D6CA8-ACBB-4EF4-868A-9B0368F773B1}"/>
    <dgm:cxn modelId="{C847E614-A611-49E9-A167-8B59D6851B12}" srcId="{EE891BA0-6197-4CA2-A2CA-E5E1018D670F}" destId="{50624F2C-65A4-4F16-8901-C0910B7912E3}" srcOrd="3" destOrd="0" parTransId="{C11AFF17-3758-43AB-80DA-9EE5934A914D}" sibTransId="{626144CA-6B51-4453-BE83-EA17065DEF16}"/>
    <dgm:cxn modelId="{20473A4F-9C21-4AF6-91EF-FBAC33796F24}" type="presOf" srcId="{1B0FA37A-6EC6-4A6F-9BB7-3159863228EB}" destId="{0F9F2D6D-2A49-48FD-8614-7EA530854B41}" srcOrd="0" destOrd="0" presId="urn:microsoft.com/office/officeart/2005/8/layout/radial5"/>
    <dgm:cxn modelId="{74AA1924-4FB0-4DF8-93F4-115A716632B4}" srcId="{EE891BA0-6197-4CA2-A2CA-E5E1018D670F}" destId="{C3D56727-ADCB-468B-8395-DE69324A6A94}" srcOrd="2" destOrd="0" parTransId="{4B1492FF-7D82-4541-895E-A6E51AA1B816}" sibTransId="{516BC0C7-C105-456D-AA06-7A5F8CF3353B}"/>
    <dgm:cxn modelId="{D4A3A777-D032-43D0-8BB1-9658E630FA29}" type="presOf" srcId="{89F32827-5AD4-49D1-B643-BE18D0E3AE03}" destId="{BB44137C-3070-406B-AE85-C35E2B0B5F13}" srcOrd="0" destOrd="0" presId="urn:microsoft.com/office/officeart/2005/8/layout/radial5"/>
    <dgm:cxn modelId="{7B2EC7BE-5EF7-4664-BE77-D5D9EA2D3A48}" type="presOf" srcId="{C11AFF17-3758-43AB-80DA-9EE5934A914D}" destId="{1A6F27D1-4916-4D7F-B355-4A0ACD8E1D1E}" srcOrd="1" destOrd="0" presId="urn:microsoft.com/office/officeart/2005/8/layout/radial5"/>
    <dgm:cxn modelId="{E9ADCB60-4CC9-4FE2-A2CD-81EA75D40848}" type="presOf" srcId="{610AFCE8-7CBD-4412-BB82-68D058A9FDE9}" destId="{C98C5516-D5FD-4829-AC65-E3AFB319F76B}" srcOrd="0" destOrd="0" presId="urn:microsoft.com/office/officeart/2005/8/layout/radial5"/>
    <dgm:cxn modelId="{A5D62EBF-99A5-46D5-8825-C917026DD66B}" type="presOf" srcId="{AD67D9AF-5C3A-49FC-91A2-2A0C79D65840}" destId="{C01D5835-E561-4836-B18E-F92C185F1949}" srcOrd="1" destOrd="0" presId="urn:microsoft.com/office/officeart/2005/8/layout/radial5"/>
    <dgm:cxn modelId="{B2CA8B53-62A2-4228-BD86-C9D757DC9A31}" srcId="{1B0FA37A-6EC6-4A6F-9BB7-3159863228EB}" destId="{EE891BA0-6197-4CA2-A2CA-E5E1018D670F}" srcOrd="0" destOrd="0" parTransId="{1CEE0CB0-E652-44C6-B71A-D15B66DB80D2}" sibTransId="{62775B42-F15A-4BFD-93FE-5D6489642B47}"/>
    <dgm:cxn modelId="{AEF5D9A7-3CF8-47E2-A12A-8C868A9E7DEA}" type="presOf" srcId="{EE891BA0-6197-4CA2-A2CA-E5E1018D670F}" destId="{F5FB0C2D-972C-4ED1-A8AC-3C6CF4DF3C01}" srcOrd="0" destOrd="0" presId="urn:microsoft.com/office/officeart/2005/8/layout/radial5"/>
    <dgm:cxn modelId="{7D9DE256-BB4C-4AAB-86F8-814D8DA30508}" srcId="{EE891BA0-6197-4CA2-A2CA-E5E1018D670F}" destId="{F379C905-B13D-4F22-9950-9FAA8AED1946}" srcOrd="0" destOrd="0" parTransId="{CCC2B762-3607-4340-A5BC-9A9AD1087B88}" sibTransId="{84F40B5E-42BC-4FCE-8C7C-DE8866C8CDE4}"/>
    <dgm:cxn modelId="{912572F3-CCF1-4938-ABE8-D5BF5B0F20F2}" type="presOf" srcId="{610AFCE8-7CBD-4412-BB82-68D058A9FDE9}" destId="{CE81998D-DBF8-49E4-89B1-F18472ABDA34}" srcOrd="1" destOrd="0" presId="urn:microsoft.com/office/officeart/2005/8/layout/radial5"/>
    <dgm:cxn modelId="{993F9510-AA2D-414C-9017-C513306DF64B}" type="presOf" srcId="{4B1492FF-7D82-4541-895E-A6E51AA1B816}" destId="{3E1D7B13-4B55-43E7-BFA1-A5B21C0542BF}" srcOrd="1" destOrd="0" presId="urn:microsoft.com/office/officeart/2005/8/layout/radial5"/>
    <dgm:cxn modelId="{095FB323-8925-4075-AEF7-6C064746A14C}" srcId="{EE891BA0-6197-4CA2-A2CA-E5E1018D670F}" destId="{32B50777-E6E3-4E6D-931D-31EFB2DBF907}" srcOrd="4" destOrd="0" parTransId="{89F32827-5AD4-49D1-B643-BE18D0E3AE03}" sibTransId="{A5DBF586-D01B-46BA-B333-080631F916AC}"/>
    <dgm:cxn modelId="{DFA87269-E80F-48F5-A389-0B076863AA3D}" type="presOf" srcId="{DC700C90-0C91-4556-AA3E-67BA37F12B38}" destId="{CCB3EE1A-7B00-4F7C-80F9-CB2B973958D7}" srcOrd="0" destOrd="0" presId="urn:microsoft.com/office/officeart/2005/8/layout/radial5"/>
    <dgm:cxn modelId="{BD2A34F8-F0F9-456E-8D00-7AA99966202F}" type="presOf" srcId="{4B1492FF-7D82-4541-895E-A6E51AA1B816}" destId="{78A06C58-BB3A-4DB5-BA45-280B2DEAFB43}" srcOrd="0" destOrd="0" presId="urn:microsoft.com/office/officeart/2005/8/layout/radial5"/>
    <dgm:cxn modelId="{EA24A0D6-5982-43D8-BA80-994F11F9BB0A}" type="presOf" srcId="{C3D56727-ADCB-468B-8395-DE69324A6A94}" destId="{80B5BA27-6966-4551-BC21-B38E06F49B3D}" srcOrd="0" destOrd="0" presId="urn:microsoft.com/office/officeart/2005/8/layout/radial5"/>
    <dgm:cxn modelId="{163416A4-45A3-4785-939E-FBBE30680F1A}" type="presOf" srcId="{89F32827-5AD4-49D1-B643-BE18D0E3AE03}" destId="{E78C9903-C964-499B-B507-4B31A670DC3B}" srcOrd="1" destOrd="0" presId="urn:microsoft.com/office/officeart/2005/8/layout/radial5"/>
    <dgm:cxn modelId="{3B925846-9F88-4235-BF21-4E3D70D7F47C}" type="presOf" srcId="{CCC2B762-3607-4340-A5BC-9A9AD1087B88}" destId="{E695C8F0-BA50-4038-9E3B-BC09593939CE}" srcOrd="0" destOrd="0" presId="urn:microsoft.com/office/officeart/2005/8/layout/radial5"/>
    <dgm:cxn modelId="{F487B90B-A4D5-4CF9-B98C-DCB144C183B0}" type="presOf" srcId="{8C963ED2-D1FD-44AB-AB2C-5B725B26566C}" destId="{17CB5FA6-4601-405D-949C-8F30CBD5599F}" srcOrd="0" destOrd="0" presId="urn:microsoft.com/office/officeart/2005/8/layout/radial5"/>
    <dgm:cxn modelId="{3B7D0B2B-EE39-4B92-86E5-1E01B28A03FB}" srcId="{EE891BA0-6197-4CA2-A2CA-E5E1018D670F}" destId="{8C963ED2-D1FD-44AB-AB2C-5B725B26566C}" srcOrd="1" destOrd="0" parTransId="{AD67D9AF-5C3A-49FC-91A2-2A0C79D65840}" sibTransId="{50450629-9B12-4236-9EBA-54D613A36D2A}"/>
    <dgm:cxn modelId="{709702F1-8CAC-47D0-B015-1DFEA1492038}" type="presOf" srcId="{F379C905-B13D-4F22-9950-9FAA8AED1946}" destId="{C23BA7E2-0D43-4BAF-87AA-6133D7BAA522}" srcOrd="0" destOrd="0" presId="urn:microsoft.com/office/officeart/2005/8/layout/radial5"/>
    <dgm:cxn modelId="{9D29570C-AA4B-4640-B8A4-6ABF4AC956FB}" type="presParOf" srcId="{0F9F2D6D-2A49-48FD-8614-7EA530854B41}" destId="{F5FB0C2D-972C-4ED1-A8AC-3C6CF4DF3C01}" srcOrd="0" destOrd="0" presId="urn:microsoft.com/office/officeart/2005/8/layout/radial5"/>
    <dgm:cxn modelId="{FE54DA2D-5D3D-4E8B-AD3E-42E107C96866}" type="presParOf" srcId="{0F9F2D6D-2A49-48FD-8614-7EA530854B41}" destId="{E695C8F0-BA50-4038-9E3B-BC09593939CE}" srcOrd="1" destOrd="0" presId="urn:microsoft.com/office/officeart/2005/8/layout/radial5"/>
    <dgm:cxn modelId="{D3AB5A40-5A5C-46C4-A26F-8AFF86DB4D13}" type="presParOf" srcId="{E695C8F0-BA50-4038-9E3B-BC09593939CE}" destId="{3C8E53B8-9E63-4E5B-B91D-BB66C1429A8D}" srcOrd="0" destOrd="0" presId="urn:microsoft.com/office/officeart/2005/8/layout/radial5"/>
    <dgm:cxn modelId="{EF2829DC-41AD-4B04-93BC-644374B716F0}" type="presParOf" srcId="{0F9F2D6D-2A49-48FD-8614-7EA530854B41}" destId="{C23BA7E2-0D43-4BAF-87AA-6133D7BAA522}" srcOrd="2" destOrd="0" presId="urn:microsoft.com/office/officeart/2005/8/layout/radial5"/>
    <dgm:cxn modelId="{6EF5B822-F13C-48B6-B75F-28B6D13C595E}" type="presParOf" srcId="{0F9F2D6D-2A49-48FD-8614-7EA530854B41}" destId="{9CA22033-000B-48D7-AA16-C503368F8459}" srcOrd="3" destOrd="0" presId="urn:microsoft.com/office/officeart/2005/8/layout/radial5"/>
    <dgm:cxn modelId="{8E9C36E0-C473-4C7D-8D74-1A6D193424B3}" type="presParOf" srcId="{9CA22033-000B-48D7-AA16-C503368F8459}" destId="{C01D5835-E561-4836-B18E-F92C185F1949}" srcOrd="0" destOrd="0" presId="urn:microsoft.com/office/officeart/2005/8/layout/radial5"/>
    <dgm:cxn modelId="{8D5B9196-B579-41BD-AD6B-5BA56CAE3D5A}" type="presParOf" srcId="{0F9F2D6D-2A49-48FD-8614-7EA530854B41}" destId="{17CB5FA6-4601-405D-949C-8F30CBD5599F}" srcOrd="4" destOrd="0" presId="urn:microsoft.com/office/officeart/2005/8/layout/radial5"/>
    <dgm:cxn modelId="{D8CFE863-BEA1-444A-8204-93C21D8A69A1}" type="presParOf" srcId="{0F9F2D6D-2A49-48FD-8614-7EA530854B41}" destId="{78A06C58-BB3A-4DB5-BA45-280B2DEAFB43}" srcOrd="5" destOrd="0" presId="urn:microsoft.com/office/officeart/2005/8/layout/radial5"/>
    <dgm:cxn modelId="{9DEA5F74-A9BB-4F4B-8275-CF0B55A85007}" type="presParOf" srcId="{78A06C58-BB3A-4DB5-BA45-280B2DEAFB43}" destId="{3E1D7B13-4B55-43E7-BFA1-A5B21C0542BF}" srcOrd="0" destOrd="0" presId="urn:microsoft.com/office/officeart/2005/8/layout/radial5"/>
    <dgm:cxn modelId="{8236A4C6-BB93-4E57-B7A5-F25808DA476B}" type="presParOf" srcId="{0F9F2D6D-2A49-48FD-8614-7EA530854B41}" destId="{80B5BA27-6966-4551-BC21-B38E06F49B3D}" srcOrd="6" destOrd="0" presId="urn:microsoft.com/office/officeart/2005/8/layout/radial5"/>
    <dgm:cxn modelId="{916E2048-F366-44F9-B80E-A88515F8DE32}" type="presParOf" srcId="{0F9F2D6D-2A49-48FD-8614-7EA530854B41}" destId="{1AF524E8-77AC-4FFD-9FC9-FB8613C6F23A}" srcOrd="7" destOrd="0" presId="urn:microsoft.com/office/officeart/2005/8/layout/radial5"/>
    <dgm:cxn modelId="{3FEB35B9-AE62-46EE-AD45-B4D22B5D1D48}" type="presParOf" srcId="{1AF524E8-77AC-4FFD-9FC9-FB8613C6F23A}" destId="{1A6F27D1-4916-4D7F-B355-4A0ACD8E1D1E}" srcOrd="0" destOrd="0" presId="urn:microsoft.com/office/officeart/2005/8/layout/radial5"/>
    <dgm:cxn modelId="{80302918-2FA1-4BFB-B6ED-D3E3520973D5}" type="presParOf" srcId="{0F9F2D6D-2A49-48FD-8614-7EA530854B41}" destId="{C74A2F0C-DF34-4DCD-82A4-F5364549B534}" srcOrd="8" destOrd="0" presId="urn:microsoft.com/office/officeart/2005/8/layout/radial5"/>
    <dgm:cxn modelId="{21299FED-57F3-455E-8EA0-F8D6A24A7CEE}" type="presParOf" srcId="{0F9F2D6D-2A49-48FD-8614-7EA530854B41}" destId="{BB44137C-3070-406B-AE85-C35E2B0B5F13}" srcOrd="9" destOrd="0" presId="urn:microsoft.com/office/officeart/2005/8/layout/radial5"/>
    <dgm:cxn modelId="{1BFB7260-D71D-4F3D-83DA-EE88BDE6C10B}" type="presParOf" srcId="{BB44137C-3070-406B-AE85-C35E2B0B5F13}" destId="{E78C9903-C964-499B-B507-4B31A670DC3B}" srcOrd="0" destOrd="0" presId="urn:microsoft.com/office/officeart/2005/8/layout/radial5"/>
    <dgm:cxn modelId="{FB31A0A5-9F5D-4D82-8425-4F69E511522D}" type="presParOf" srcId="{0F9F2D6D-2A49-48FD-8614-7EA530854B41}" destId="{E1F2A394-B925-4C3A-9A46-5935469D379A}" srcOrd="10" destOrd="0" presId="urn:microsoft.com/office/officeart/2005/8/layout/radial5"/>
    <dgm:cxn modelId="{96FBB8E3-B178-4778-B6BF-A16F5AA494E7}" type="presParOf" srcId="{0F9F2D6D-2A49-48FD-8614-7EA530854B41}" destId="{C98C5516-D5FD-4829-AC65-E3AFB319F76B}" srcOrd="11" destOrd="0" presId="urn:microsoft.com/office/officeart/2005/8/layout/radial5"/>
    <dgm:cxn modelId="{A3F145D4-8212-4413-BC9B-9226DE92463E}" type="presParOf" srcId="{C98C5516-D5FD-4829-AC65-E3AFB319F76B}" destId="{CE81998D-DBF8-49E4-89B1-F18472ABDA34}" srcOrd="0" destOrd="0" presId="urn:microsoft.com/office/officeart/2005/8/layout/radial5"/>
    <dgm:cxn modelId="{6AF2A231-9F97-4DC8-8059-3A4A084E74A3}" type="presParOf" srcId="{0F9F2D6D-2A49-48FD-8614-7EA530854B41}" destId="{CCB3EE1A-7B00-4F7C-80F9-CB2B973958D7}" srcOrd="12" destOrd="0" presId="urn:microsoft.com/office/officeart/2005/8/layout/radial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54BF0F-3F4F-4227-816A-F01B9813A19E}">
      <dsp:nvSpPr>
        <dsp:cNvPr id="0" name=""/>
        <dsp:cNvSpPr/>
      </dsp:nvSpPr>
      <dsp:spPr>
        <a:xfrm>
          <a:off x="5268157" y="2848236"/>
          <a:ext cx="905108" cy="4307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542"/>
              </a:lnTo>
              <a:lnTo>
                <a:pt x="905108" y="293542"/>
              </a:lnTo>
              <a:lnTo>
                <a:pt x="905108" y="43074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EED219-6EBE-450F-8B09-99C704F04D68}">
      <dsp:nvSpPr>
        <dsp:cNvPr id="0" name=""/>
        <dsp:cNvSpPr/>
      </dsp:nvSpPr>
      <dsp:spPr>
        <a:xfrm>
          <a:off x="4363049" y="2848236"/>
          <a:ext cx="905108" cy="430749"/>
        </a:xfrm>
        <a:custGeom>
          <a:avLst/>
          <a:gdLst/>
          <a:ahLst/>
          <a:cxnLst/>
          <a:rect l="0" t="0" r="0" b="0"/>
          <a:pathLst>
            <a:path>
              <a:moveTo>
                <a:pt x="905108" y="0"/>
              </a:moveTo>
              <a:lnTo>
                <a:pt x="905108" y="293542"/>
              </a:lnTo>
              <a:lnTo>
                <a:pt x="0" y="293542"/>
              </a:lnTo>
              <a:lnTo>
                <a:pt x="0" y="43074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71D287-5EA5-448C-8E0F-17F1F12A0375}">
      <dsp:nvSpPr>
        <dsp:cNvPr id="0" name=""/>
        <dsp:cNvSpPr/>
      </dsp:nvSpPr>
      <dsp:spPr>
        <a:xfrm>
          <a:off x="3457941" y="1476997"/>
          <a:ext cx="1810216" cy="4307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542"/>
              </a:lnTo>
              <a:lnTo>
                <a:pt x="1810216" y="293542"/>
              </a:lnTo>
              <a:lnTo>
                <a:pt x="1810216" y="43074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8CBF11-5864-4685-B625-ED61951730AA}">
      <dsp:nvSpPr>
        <dsp:cNvPr id="0" name=""/>
        <dsp:cNvSpPr/>
      </dsp:nvSpPr>
      <dsp:spPr>
        <a:xfrm>
          <a:off x="1647725" y="2848236"/>
          <a:ext cx="905108" cy="4307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542"/>
              </a:lnTo>
              <a:lnTo>
                <a:pt x="905108" y="293542"/>
              </a:lnTo>
              <a:lnTo>
                <a:pt x="905108" y="43074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D968EB-A4D8-463C-812F-EE2355C9D9E2}">
      <dsp:nvSpPr>
        <dsp:cNvPr id="0" name=""/>
        <dsp:cNvSpPr/>
      </dsp:nvSpPr>
      <dsp:spPr>
        <a:xfrm>
          <a:off x="742617" y="2848236"/>
          <a:ext cx="905108" cy="430749"/>
        </a:xfrm>
        <a:custGeom>
          <a:avLst/>
          <a:gdLst/>
          <a:ahLst/>
          <a:cxnLst/>
          <a:rect l="0" t="0" r="0" b="0"/>
          <a:pathLst>
            <a:path>
              <a:moveTo>
                <a:pt x="905108" y="0"/>
              </a:moveTo>
              <a:lnTo>
                <a:pt x="905108" y="293542"/>
              </a:lnTo>
              <a:lnTo>
                <a:pt x="0" y="293542"/>
              </a:lnTo>
              <a:lnTo>
                <a:pt x="0" y="43074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D25DBC-5BF0-450F-9DF5-5832E4A35C5D}">
      <dsp:nvSpPr>
        <dsp:cNvPr id="0" name=""/>
        <dsp:cNvSpPr/>
      </dsp:nvSpPr>
      <dsp:spPr>
        <a:xfrm>
          <a:off x="1647725" y="1476997"/>
          <a:ext cx="1810216" cy="430749"/>
        </a:xfrm>
        <a:custGeom>
          <a:avLst/>
          <a:gdLst/>
          <a:ahLst/>
          <a:cxnLst/>
          <a:rect l="0" t="0" r="0" b="0"/>
          <a:pathLst>
            <a:path>
              <a:moveTo>
                <a:pt x="1810216" y="0"/>
              </a:moveTo>
              <a:lnTo>
                <a:pt x="1810216" y="293542"/>
              </a:lnTo>
              <a:lnTo>
                <a:pt x="0" y="293542"/>
              </a:lnTo>
              <a:lnTo>
                <a:pt x="0" y="43074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637A92-1E28-45AE-9EC5-30BF5DD649BC}">
      <dsp:nvSpPr>
        <dsp:cNvPr id="0" name=""/>
        <dsp:cNvSpPr/>
      </dsp:nvSpPr>
      <dsp:spPr>
        <a:xfrm>
          <a:off x="2717398" y="536508"/>
          <a:ext cx="1481085" cy="9404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70EF049-3A31-4593-AADF-7D4311B4D848}">
      <dsp:nvSpPr>
        <dsp:cNvPr id="0" name=""/>
        <dsp:cNvSpPr/>
      </dsp:nvSpPr>
      <dsp:spPr>
        <a:xfrm>
          <a:off x="2881963" y="692844"/>
          <a:ext cx="1481085" cy="940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Разряды союзов</a:t>
          </a:r>
          <a:endParaRPr lang="ru-RU" sz="1300" kern="1200" dirty="0"/>
        </a:p>
      </dsp:txBody>
      <dsp:txXfrm>
        <a:off x="2909509" y="720390"/>
        <a:ext cx="1425993" cy="885397"/>
      </dsp:txXfrm>
    </dsp:sp>
    <dsp:sp modelId="{5BD3044E-DB7C-4E82-8CD2-18FBEED7C6EC}">
      <dsp:nvSpPr>
        <dsp:cNvPr id="0" name=""/>
        <dsp:cNvSpPr/>
      </dsp:nvSpPr>
      <dsp:spPr>
        <a:xfrm>
          <a:off x="907182" y="1907746"/>
          <a:ext cx="1481085" cy="9404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302781D-BFA5-424D-AC54-B379E041CD7F}">
      <dsp:nvSpPr>
        <dsp:cNvPr id="0" name=""/>
        <dsp:cNvSpPr/>
      </dsp:nvSpPr>
      <dsp:spPr>
        <a:xfrm>
          <a:off x="1071747" y="2064083"/>
          <a:ext cx="1481085" cy="940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по строению</a:t>
          </a:r>
          <a:endParaRPr lang="ru-RU" sz="1300" kern="1200" dirty="0"/>
        </a:p>
      </dsp:txBody>
      <dsp:txXfrm>
        <a:off x="1099293" y="2091629"/>
        <a:ext cx="1425993" cy="885397"/>
      </dsp:txXfrm>
    </dsp:sp>
    <dsp:sp modelId="{0EB6518C-1E5E-4134-8B44-0622A91BF8D6}">
      <dsp:nvSpPr>
        <dsp:cNvPr id="0" name=""/>
        <dsp:cNvSpPr/>
      </dsp:nvSpPr>
      <dsp:spPr>
        <a:xfrm>
          <a:off x="2074" y="3278985"/>
          <a:ext cx="1481085" cy="9404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389F230-202C-4971-8F44-1EA102BDE8DB}">
      <dsp:nvSpPr>
        <dsp:cNvPr id="0" name=""/>
        <dsp:cNvSpPr/>
      </dsp:nvSpPr>
      <dsp:spPr>
        <a:xfrm>
          <a:off x="166639" y="3435322"/>
          <a:ext cx="1481085" cy="940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простые</a:t>
          </a:r>
          <a:endParaRPr lang="ru-RU" sz="1300" kern="1200" dirty="0"/>
        </a:p>
      </dsp:txBody>
      <dsp:txXfrm>
        <a:off x="194185" y="3462868"/>
        <a:ext cx="1425993" cy="885397"/>
      </dsp:txXfrm>
    </dsp:sp>
    <dsp:sp modelId="{3406C39D-C383-47AD-8A9F-C7C326484897}">
      <dsp:nvSpPr>
        <dsp:cNvPr id="0" name=""/>
        <dsp:cNvSpPr/>
      </dsp:nvSpPr>
      <dsp:spPr>
        <a:xfrm>
          <a:off x="1812290" y="3278985"/>
          <a:ext cx="1481085" cy="9404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134225F-78DF-472C-80D7-B5BA34DD8EBB}">
      <dsp:nvSpPr>
        <dsp:cNvPr id="0" name=""/>
        <dsp:cNvSpPr/>
      </dsp:nvSpPr>
      <dsp:spPr>
        <a:xfrm>
          <a:off x="1976855" y="3435322"/>
          <a:ext cx="1481085" cy="940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составные</a:t>
          </a:r>
          <a:endParaRPr lang="ru-RU" sz="1300" kern="1200" dirty="0"/>
        </a:p>
      </dsp:txBody>
      <dsp:txXfrm>
        <a:off x="2004401" y="3462868"/>
        <a:ext cx="1425993" cy="885397"/>
      </dsp:txXfrm>
    </dsp:sp>
    <dsp:sp modelId="{B4B1D500-1315-42BC-BA21-9EF500B9C8D9}">
      <dsp:nvSpPr>
        <dsp:cNvPr id="0" name=""/>
        <dsp:cNvSpPr/>
      </dsp:nvSpPr>
      <dsp:spPr>
        <a:xfrm>
          <a:off x="4527614" y="1907746"/>
          <a:ext cx="1481085" cy="9404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77FB5D9-ED32-4A19-BA2B-5D7149EBC825}">
      <dsp:nvSpPr>
        <dsp:cNvPr id="0" name=""/>
        <dsp:cNvSpPr/>
      </dsp:nvSpPr>
      <dsp:spPr>
        <a:xfrm>
          <a:off x="4692179" y="2064083"/>
          <a:ext cx="1481085" cy="940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по значению</a:t>
          </a:r>
          <a:endParaRPr lang="ru-RU" sz="1300" kern="1200" dirty="0"/>
        </a:p>
      </dsp:txBody>
      <dsp:txXfrm>
        <a:off x="4719725" y="2091629"/>
        <a:ext cx="1425993" cy="885397"/>
      </dsp:txXfrm>
    </dsp:sp>
    <dsp:sp modelId="{28B1C85F-D62D-490B-B8E8-EBD326862788}">
      <dsp:nvSpPr>
        <dsp:cNvPr id="0" name=""/>
        <dsp:cNvSpPr/>
      </dsp:nvSpPr>
      <dsp:spPr>
        <a:xfrm>
          <a:off x="3622506" y="3278985"/>
          <a:ext cx="1481085" cy="9404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2AC4A5A-9955-40CF-BFDA-3431C30B9BB0}">
      <dsp:nvSpPr>
        <dsp:cNvPr id="0" name=""/>
        <dsp:cNvSpPr/>
      </dsp:nvSpPr>
      <dsp:spPr>
        <a:xfrm>
          <a:off x="3787071" y="3435322"/>
          <a:ext cx="1481085" cy="940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сочинительные </a:t>
          </a:r>
          <a:endParaRPr lang="ru-RU" sz="1300" kern="1200" dirty="0"/>
        </a:p>
      </dsp:txBody>
      <dsp:txXfrm>
        <a:off x="3814617" y="3462868"/>
        <a:ext cx="1425993" cy="885397"/>
      </dsp:txXfrm>
    </dsp:sp>
    <dsp:sp modelId="{01A025EE-9EAC-4FAB-B65A-1C5F3BF180B5}">
      <dsp:nvSpPr>
        <dsp:cNvPr id="0" name=""/>
        <dsp:cNvSpPr/>
      </dsp:nvSpPr>
      <dsp:spPr>
        <a:xfrm>
          <a:off x="5432722" y="3278985"/>
          <a:ext cx="1481085" cy="9404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E202B72-EDCD-434B-8379-3AC8EEE8A406}">
      <dsp:nvSpPr>
        <dsp:cNvPr id="0" name=""/>
        <dsp:cNvSpPr/>
      </dsp:nvSpPr>
      <dsp:spPr>
        <a:xfrm>
          <a:off x="5597287" y="3435322"/>
          <a:ext cx="1481085" cy="940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подчинительные</a:t>
          </a:r>
          <a:endParaRPr lang="ru-RU" sz="1300" kern="1200" dirty="0"/>
        </a:p>
      </dsp:txBody>
      <dsp:txXfrm>
        <a:off x="5624833" y="3462868"/>
        <a:ext cx="1425993" cy="8853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3C51BB-544B-4088-883F-65E19D613D2D}">
      <dsp:nvSpPr>
        <dsp:cNvPr id="0" name=""/>
        <dsp:cNvSpPr/>
      </dsp:nvSpPr>
      <dsp:spPr>
        <a:xfrm>
          <a:off x="3009376" y="2357667"/>
          <a:ext cx="2128914" cy="517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1843"/>
              </a:lnTo>
              <a:lnTo>
                <a:pt x="2128914" y="371843"/>
              </a:lnTo>
              <a:lnTo>
                <a:pt x="2128914" y="51702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96C9CE-4DC2-4C26-85CF-685C9CD9D8DD}">
      <dsp:nvSpPr>
        <dsp:cNvPr id="0" name=""/>
        <dsp:cNvSpPr/>
      </dsp:nvSpPr>
      <dsp:spPr>
        <a:xfrm>
          <a:off x="2963656" y="2357667"/>
          <a:ext cx="91440" cy="5170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702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5B55C2-CA38-4C8A-89A0-A7703A57F47E}">
      <dsp:nvSpPr>
        <dsp:cNvPr id="0" name=""/>
        <dsp:cNvSpPr/>
      </dsp:nvSpPr>
      <dsp:spPr>
        <a:xfrm>
          <a:off x="609451" y="2357667"/>
          <a:ext cx="2399925" cy="517023"/>
        </a:xfrm>
        <a:custGeom>
          <a:avLst/>
          <a:gdLst/>
          <a:ahLst/>
          <a:cxnLst/>
          <a:rect l="0" t="0" r="0" b="0"/>
          <a:pathLst>
            <a:path>
              <a:moveTo>
                <a:pt x="2399925" y="0"/>
              </a:moveTo>
              <a:lnTo>
                <a:pt x="2399925" y="371843"/>
              </a:lnTo>
              <a:lnTo>
                <a:pt x="0" y="371843"/>
              </a:lnTo>
              <a:lnTo>
                <a:pt x="0" y="51702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781E37-E0A3-4E9E-B3E9-747301279DAD}">
      <dsp:nvSpPr>
        <dsp:cNvPr id="0" name=""/>
        <dsp:cNvSpPr/>
      </dsp:nvSpPr>
      <dsp:spPr>
        <a:xfrm>
          <a:off x="2963656" y="917505"/>
          <a:ext cx="91440" cy="4450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501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668A97-04D9-48D4-A6FD-FEA0A176B64C}">
      <dsp:nvSpPr>
        <dsp:cNvPr id="0" name=""/>
        <dsp:cNvSpPr/>
      </dsp:nvSpPr>
      <dsp:spPr>
        <a:xfrm>
          <a:off x="2225796" y="-77641"/>
          <a:ext cx="1567160" cy="995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5C626C-C235-40C7-AE74-62495412FA4F}">
      <dsp:nvSpPr>
        <dsp:cNvPr id="0" name=""/>
        <dsp:cNvSpPr/>
      </dsp:nvSpPr>
      <dsp:spPr>
        <a:xfrm>
          <a:off x="2399925" y="87781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/>
            <a:t>Сочинительные союзы</a:t>
          </a:r>
          <a:endParaRPr lang="ru-RU" sz="1400" i="1" kern="1200" dirty="0"/>
        </a:p>
      </dsp:txBody>
      <dsp:txXfrm>
        <a:off x="2429072" y="116928"/>
        <a:ext cx="1508866" cy="936852"/>
      </dsp:txXfrm>
    </dsp:sp>
    <dsp:sp modelId="{D0293E6E-88F7-442C-8501-535498121841}">
      <dsp:nvSpPr>
        <dsp:cNvPr id="0" name=""/>
        <dsp:cNvSpPr/>
      </dsp:nvSpPr>
      <dsp:spPr>
        <a:xfrm>
          <a:off x="2225796" y="1362520"/>
          <a:ext cx="1567160" cy="995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E6C3DDE-CDF2-4105-9E42-02E9BC3F1708}">
      <dsp:nvSpPr>
        <dsp:cNvPr id="0" name=""/>
        <dsp:cNvSpPr/>
      </dsp:nvSpPr>
      <dsp:spPr>
        <a:xfrm>
          <a:off x="2399925" y="1527942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/>
            <a:t>соединяют</a:t>
          </a:r>
          <a:endParaRPr lang="ru-RU" sz="1400" i="1" kern="1200" dirty="0"/>
        </a:p>
      </dsp:txBody>
      <dsp:txXfrm>
        <a:off x="2429072" y="1557089"/>
        <a:ext cx="1508866" cy="936852"/>
      </dsp:txXfrm>
    </dsp:sp>
    <dsp:sp modelId="{03D622D8-D8D3-49D0-9080-8190B3D4B041}">
      <dsp:nvSpPr>
        <dsp:cNvPr id="0" name=""/>
        <dsp:cNvSpPr/>
      </dsp:nvSpPr>
      <dsp:spPr>
        <a:xfrm>
          <a:off x="-174128" y="2874690"/>
          <a:ext cx="1567160" cy="995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C2EFAB4-50D3-4D39-A07B-3BC60F293CCB}">
      <dsp:nvSpPr>
        <dsp:cNvPr id="0" name=""/>
        <dsp:cNvSpPr/>
      </dsp:nvSpPr>
      <dsp:spPr>
        <a:xfrm>
          <a:off x="0" y="3040113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/>
            <a:t>однородные члены</a:t>
          </a:r>
          <a:endParaRPr lang="ru-RU" sz="1400" i="1" kern="1200" dirty="0"/>
        </a:p>
      </dsp:txBody>
      <dsp:txXfrm>
        <a:off x="29147" y="3069260"/>
        <a:ext cx="1508866" cy="936852"/>
      </dsp:txXfrm>
    </dsp:sp>
    <dsp:sp modelId="{58345D55-531C-42A5-A665-26A2AB8D4D7A}">
      <dsp:nvSpPr>
        <dsp:cNvPr id="0" name=""/>
        <dsp:cNvSpPr/>
      </dsp:nvSpPr>
      <dsp:spPr>
        <a:xfrm>
          <a:off x="2225796" y="2874690"/>
          <a:ext cx="1567160" cy="995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83E17B7-BCBE-4B4F-BCA6-34B12576AF49}">
      <dsp:nvSpPr>
        <dsp:cNvPr id="0" name=""/>
        <dsp:cNvSpPr/>
      </dsp:nvSpPr>
      <dsp:spPr>
        <a:xfrm>
          <a:off x="2399925" y="3040113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предложения в тексте</a:t>
          </a:r>
          <a:endParaRPr lang="ru-RU" sz="1400" kern="1200" dirty="0"/>
        </a:p>
      </dsp:txBody>
      <dsp:txXfrm>
        <a:off x="2429072" y="3069260"/>
        <a:ext cx="1508866" cy="936852"/>
      </dsp:txXfrm>
    </dsp:sp>
    <dsp:sp modelId="{2F077D96-D183-4FED-9C12-2DE1635761A3}">
      <dsp:nvSpPr>
        <dsp:cNvPr id="0" name=""/>
        <dsp:cNvSpPr/>
      </dsp:nvSpPr>
      <dsp:spPr>
        <a:xfrm>
          <a:off x="4354710" y="2874690"/>
          <a:ext cx="1567160" cy="995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0028A23-F2A4-4B5C-8C7B-9BA55C562B25}">
      <dsp:nvSpPr>
        <dsp:cNvPr id="0" name=""/>
        <dsp:cNvSpPr/>
      </dsp:nvSpPr>
      <dsp:spPr>
        <a:xfrm>
          <a:off x="4528839" y="3040113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/>
            <a:t> </a:t>
          </a:r>
          <a:r>
            <a:rPr lang="ru-RU" sz="1400" i="1" kern="1200" dirty="0" smtClean="0"/>
            <a:t>простые предложения</a:t>
          </a:r>
          <a:endParaRPr lang="ru-RU" sz="1400" i="1" kern="1200" dirty="0"/>
        </a:p>
      </dsp:txBody>
      <dsp:txXfrm>
        <a:off x="4557986" y="3069260"/>
        <a:ext cx="1508866" cy="9368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FB0C2D-972C-4ED1-A8AC-3C6CF4DF3C01}">
      <dsp:nvSpPr>
        <dsp:cNvPr id="0" name=""/>
        <dsp:cNvSpPr/>
      </dsp:nvSpPr>
      <dsp:spPr>
        <a:xfrm>
          <a:off x="3316060" y="2545509"/>
          <a:ext cx="2427959" cy="17446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  <a:effectLst/>
            </a:rPr>
            <a:t>Подчинительные союзы</a:t>
          </a:r>
          <a:endParaRPr lang="ru-RU" sz="1600" kern="1200" dirty="0">
            <a:solidFill>
              <a:schemeClr val="bg1"/>
            </a:solidFill>
            <a:effectLst/>
          </a:endParaRPr>
        </a:p>
      </dsp:txBody>
      <dsp:txXfrm>
        <a:off x="3671626" y="2801012"/>
        <a:ext cx="1716827" cy="1233675"/>
      </dsp:txXfrm>
    </dsp:sp>
    <dsp:sp modelId="{E695C8F0-BA50-4038-9E3B-BC09593939CE}">
      <dsp:nvSpPr>
        <dsp:cNvPr id="0" name=""/>
        <dsp:cNvSpPr/>
      </dsp:nvSpPr>
      <dsp:spPr>
        <a:xfrm rot="16166331">
          <a:off x="4324580" y="1883807"/>
          <a:ext cx="386897" cy="6153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4383183" y="2064916"/>
        <a:ext cx="270828" cy="369231"/>
      </dsp:txXfrm>
    </dsp:sp>
    <dsp:sp modelId="{C23BA7E2-0D43-4BAF-87AA-6133D7BAA522}">
      <dsp:nvSpPr>
        <dsp:cNvPr id="0" name=""/>
        <dsp:cNvSpPr/>
      </dsp:nvSpPr>
      <dsp:spPr>
        <a:xfrm>
          <a:off x="3600504" y="5656"/>
          <a:ext cx="1809957" cy="18099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Имеют особенности правописания</a:t>
          </a:r>
          <a:endParaRPr lang="ru-RU" sz="1500" kern="1200" dirty="0"/>
        </a:p>
      </dsp:txBody>
      <dsp:txXfrm>
        <a:off x="3865566" y="270718"/>
        <a:ext cx="1279833" cy="1279833"/>
      </dsp:txXfrm>
    </dsp:sp>
    <dsp:sp modelId="{9CA22033-000B-48D7-AA16-C503368F8459}">
      <dsp:nvSpPr>
        <dsp:cNvPr id="0" name=""/>
        <dsp:cNvSpPr/>
      </dsp:nvSpPr>
      <dsp:spPr>
        <a:xfrm rot="19812128">
          <a:off x="5557222" y="2446189"/>
          <a:ext cx="264540" cy="6153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5562468" y="2588985"/>
        <a:ext cx="185178" cy="369231"/>
      </dsp:txXfrm>
    </dsp:sp>
    <dsp:sp modelId="{17CB5FA6-4601-405D-949C-8F30CBD5599F}">
      <dsp:nvSpPr>
        <dsp:cNvPr id="0" name=""/>
        <dsp:cNvSpPr/>
      </dsp:nvSpPr>
      <dsp:spPr>
        <a:xfrm>
          <a:off x="5792907" y="1271440"/>
          <a:ext cx="1809957" cy="18099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 значению делятся на разряды</a:t>
          </a:r>
          <a:endParaRPr lang="ru-RU" sz="1500" kern="1200" dirty="0"/>
        </a:p>
      </dsp:txBody>
      <dsp:txXfrm>
        <a:off x="6057969" y="1536502"/>
        <a:ext cx="1279833" cy="1279833"/>
      </dsp:txXfrm>
    </dsp:sp>
    <dsp:sp modelId="{78A06C58-BB3A-4DB5-BA45-280B2DEAFB43}">
      <dsp:nvSpPr>
        <dsp:cNvPr id="0" name=""/>
        <dsp:cNvSpPr/>
      </dsp:nvSpPr>
      <dsp:spPr>
        <a:xfrm rot="1845474">
          <a:off x="5529375" y="3771772"/>
          <a:ext cx="224782" cy="6153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5534118" y="3877605"/>
        <a:ext cx="157347" cy="369231"/>
      </dsp:txXfrm>
    </dsp:sp>
    <dsp:sp modelId="{80B5BA27-6966-4551-BC21-B38E06F49B3D}">
      <dsp:nvSpPr>
        <dsp:cNvPr id="0" name=""/>
        <dsp:cNvSpPr/>
      </dsp:nvSpPr>
      <dsp:spPr>
        <a:xfrm>
          <a:off x="5639983" y="3803009"/>
          <a:ext cx="2115804" cy="18099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Соединяют части </a:t>
          </a:r>
          <a:r>
            <a:rPr lang="ru-RU" sz="1600" kern="1200" dirty="0" err="1" smtClean="0"/>
            <a:t>сложноподчи-ненного</a:t>
          </a:r>
          <a:r>
            <a:rPr lang="ru-RU" sz="1600" kern="1200" dirty="0" smtClean="0"/>
            <a:t> предложения</a:t>
          </a:r>
          <a:endParaRPr lang="ru-RU" sz="1600" kern="1200" dirty="0"/>
        </a:p>
      </dsp:txBody>
      <dsp:txXfrm>
        <a:off x="5949835" y="4068071"/>
        <a:ext cx="1496100" cy="1279833"/>
      </dsp:txXfrm>
    </dsp:sp>
    <dsp:sp modelId="{1AF524E8-77AC-4FFD-9FC9-FB8613C6F23A}">
      <dsp:nvSpPr>
        <dsp:cNvPr id="0" name=""/>
        <dsp:cNvSpPr/>
      </dsp:nvSpPr>
      <dsp:spPr>
        <a:xfrm rot="5433027">
          <a:off x="4311675" y="4360129"/>
          <a:ext cx="412711" cy="6153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4374176" y="4421302"/>
        <a:ext cx="288898" cy="369231"/>
      </dsp:txXfrm>
    </dsp:sp>
    <dsp:sp modelId="{C74A2F0C-DF34-4DCD-82A4-F5364549B534}">
      <dsp:nvSpPr>
        <dsp:cNvPr id="0" name=""/>
        <dsp:cNvSpPr/>
      </dsp:nvSpPr>
      <dsp:spPr>
        <a:xfrm>
          <a:off x="3600504" y="5068793"/>
          <a:ext cx="1809957" cy="18099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 строению могут быть простыми и составными</a:t>
          </a:r>
          <a:endParaRPr lang="ru-RU" sz="1500" kern="1200" dirty="0"/>
        </a:p>
      </dsp:txBody>
      <dsp:txXfrm>
        <a:off x="3865566" y="5333855"/>
        <a:ext cx="1279833" cy="1279833"/>
      </dsp:txXfrm>
    </dsp:sp>
    <dsp:sp modelId="{BB44137C-3070-406B-AE85-C35E2B0B5F13}">
      <dsp:nvSpPr>
        <dsp:cNvPr id="0" name=""/>
        <dsp:cNvSpPr/>
      </dsp:nvSpPr>
      <dsp:spPr>
        <a:xfrm rot="8988189">
          <a:off x="3197656" y="3797851"/>
          <a:ext cx="301315" cy="6153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3281917" y="3898195"/>
        <a:ext cx="210921" cy="369231"/>
      </dsp:txXfrm>
    </dsp:sp>
    <dsp:sp modelId="{E1F2A394-B925-4C3A-9A46-5935469D379A}">
      <dsp:nvSpPr>
        <dsp:cNvPr id="0" name=""/>
        <dsp:cNvSpPr/>
      </dsp:nvSpPr>
      <dsp:spPr>
        <a:xfrm>
          <a:off x="1408102" y="3803009"/>
          <a:ext cx="1809957" cy="18099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Имеют особенности  постановки знаков препинания</a:t>
          </a:r>
          <a:endParaRPr lang="ru-RU" sz="1500" kern="1200" dirty="0"/>
        </a:p>
      </dsp:txBody>
      <dsp:txXfrm>
        <a:off x="1673164" y="4068071"/>
        <a:ext cx="1279833" cy="1279833"/>
      </dsp:txXfrm>
    </dsp:sp>
    <dsp:sp modelId="{C98C5516-D5FD-4829-AC65-E3AFB319F76B}">
      <dsp:nvSpPr>
        <dsp:cNvPr id="0" name=""/>
        <dsp:cNvSpPr/>
      </dsp:nvSpPr>
      <dsp:spPr>
        <a:xfrm rot="12554851">
          <a:off x="3201948" y="2446363"/>
          <a:ext cx="285365" cy="6153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3282100" y="2590354"/>
        <a:ext cx="199756" cy="369231"/>
      </dsp:txXfrm>
    </dsp:sp>
    <dsp:sp modelId="{CCB3EE1A-7B00-4F7C-80F9-CB2B973958D7}">
      <dsp:nvSpPr>
        <dsp:cNvPr id="0" name=""/>
        <dsp:cNvSpPr/>
      </dsp:nvSpPr>
      <dsp:spPr>
        <a:xfrm>
          <a:off x="1408102" y="1271440"/>
          <a:ext cx="1809957" cy="18099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?</a:t>
          </a:r>
          <a:endParaRPr lang="ru-RU" sz="4800" kern="1200" dirty="0"/>
        </a:p>
      </dsp:txBody>
      <dsp:txXfrm>
        <a:off x="1673164" y="1536502"/>
        <a:ext cx="1279833" cy="12798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2D81-973F-4C33-A335-4BEC52904C1F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E484-94C9-46BC-90BE-C6D5F40721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2D81-973F-4C33-A335-4BEC52904C1F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E484-94C9-46BC-90BE-C6D5F4072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2D81-973F-4C33-A335-4BEC52904C1F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E484-94C9-46BC-90BE-C6D5F4072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2D81-973F-4C33-A335-4BEC52904C1F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E484-94C9-46BC-90BE-C6D5F40721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2D81-973F-4C33-A335-4BEC52904C1F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E484-94C9-46BC-90BE-C6D5F4072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2D81-973F-4C33-A335-4BEC52904C1F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E484-94C9-46BC-90BE-C6D5F40721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2D81-973F-4C33-A335-4BEC52904C1F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E484-94C9-46BC-90BE-C6D5F40721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2D81-973F-4C33-A335-4BEC52904C1F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E484-94C9-46BC-90BE-C6D5F4072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2D81-973F-4C33-A335-4BEC52904C1F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E484-94C9-46BC-90BE-C6D5F4072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2D81-973F-4C33-A335-4BEC52904C1F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E484-94C9-46BC-90BE-C6D5F4072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2D81-973F-4C33-A335-4BEC52904C1F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E484-94C9-46BC-90BE-C6D5F40721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0782D81-973F-4C33-A335-4BEC52904C1F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380E484-94C9-46BC-90BE-C6D5F4072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microsoft.com/office/2007/relationships/diagramDrawing" Target="../diagrams/drawing3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microsoft.com/office/2007/relationships/hdphoto" Target="../media/hdphoto5.wdp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microsoft.com/office/2007/relationships/hdphoto" Target="../media/hdphoto4.wdp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1017803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4000" smtClean="0"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  <a:t>Классная </a:t>
            </a:r>
            <a:r>
              <a:rPr lang="ru-RU" sz="4000" dirty="0" smtClean="0"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  <a:t>работа</a:t>
            </a:r>
            <a:endParaRPr lang="ru-RU" sz="4000" dirty="0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9639" b="93440" l="6400" r="9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b="6435"/>
          <a:stretch/>
        </p:blipFill>
        <p:spPr bwMode="auto">
          <a:xfrm>
            <a:off x="3275856" y="2996952"/>
            <a:ext cx="1840744" cy="2573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2549556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img0.liveinternet.ru/images/attach/c/0/31/10/31010810_1219390944_img_430.gif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14820" y="5237112"/>
            <a:ext cx="1429180" cy="17019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38982" y="208870"/>
            <a:ext cx="80904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Прочитай текст. В места пропусков впишите союзы, необходимые не только по смыслу, но и для связи предложений между собой. Укажи их разряд. Определите стиль текста.</a:t>
            </a:r>
          </a:p>
          <a:p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i="1" dirty="0" smtClean="0"/>
              <a:t>Читать литературное произведение надо не для того, ______ скорее узнать, </a:t>
            </a:r>
            <a:r>
              <a:rPr lang="en-US" i="1" dirty="0" smtClean="0"/>
              <a:t>&lt;&lt;</a:t>
            </a:r>
            <a:r>
              <a:rPr lang="ru-RU" i="1" dirty="0" smtClean="0"/>
              <a:t>чем кончилось</a:t>
            </a:r>
            <a:r>
              <a:rPr lang="en-US" i="1" dirty="0" smtClean="0"/>
              <a:t>&gt;&gt;.</a:t>
            </a:r>
            <a:r>
              <a:rPr lang="ru-RU" i="1" dirty="0" smtClean="0"/>
              <a:t> Читать надо думая и наслаждаясь. Так начинается путь к пониманию книги. Жаль, ______ редко читаются комментарии к книгам.   ______  мы употребляем слова, звучащие, ______ в эпоху Пушкина или Толстого, смысл их может быть иной, ______  быт человека, его мысли и чувства меняются.   ______ без понимания этого текст словно провисает в безвоздушном пространстве. Книга- живой собеседник, богатство души и ума которого неисчерпаемо.   ______ насладиться беседой с таким собеседником, надо стремиться стать на его уровень, ______ это требует напряжённого усилия ума. </a:t>
            </a:r>
          </a:p>
          <a:p>
            <a:pPr algn="r"/>
            <a:r>
              <a:rPr lang="ru-RU" i="1" dirty="0" smtClean="0"/>
              <a:t>(По книге Ю. Лотмана </a:t>
            </a:r>
            <a:r>
              <a:rPr lang="en-US" i="1" dirty="0" smtClean="0"/>
              <a:t>,,</a:t>
            </a:r>
            <a:r>
              <a:rPr lang="ru-RU" i="1" dirty="0" smtClean="0"/>
              <a:t>В школе поэтического слова. Пушкин. Лермонтов. Гоголь</a:t>
            </a:r>
            <a:r>
              <a:rPr lang="en-US" i="1" dirty="0" smtClean="0"/>
              <a:t>”)</a:t>
            </a:r>
            <a:endParaRPr lang="ru-RU" i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67744" y="5437875"/>
            <a:ext cx="4104456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Слова для работы</a:t>
            </a:r>
            <a:r>
              <a:rPr lang="en-US" b="1" dirty="0" smtClean="0"/>
              <a:t>:</a:t>
            </a:r>
            <a:endParaRPr lang="ru-RU" b="1" dirty="0" smtClean="0"/>
          </a:p>
          <a:p>
            <a:r>
              <a:rPr lang="ru-RU" dirty="0"/>
              <a:t>ч</a:t>
            </a:r>
            <a:r>
              <a:rPr lang="ru-RU" dirty="0" smtClean="0"/>
              <a:t>тобы, что, хотя, как, так как, но, 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732240" y="984640"/>
            <a:ext cx="982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чтобы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39888" y="157739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что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8515" y="1822748"/>
            <a:ext cx="1044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Хотя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49219" y="2386596"/>
            <a:ext cx="748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8175" y="2101695"/>
            <a:ext cx="619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как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9561" y="2372892"/>
            <a:ext cx="950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т</a:t>
            </a:r>
            <a:r>
              <a:rPr lang="ru-RU" dirty="0" smtClean="0">
                <a:solidFill>
                  <a:srgbClr val="FF0000"/>
                </a:solidFill>
              </a:rPr>
              <a:t>ак как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5856" y="3212976"/>
            <a:ext cx="927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Ч</a:t>
            </a:r>
            <a:r>
              <a:rPr lang="ru-RU" dirty="0" smtClean="0">
                <a:solidFill>
                  <a:srgbClr val="FF0000"/>
                </a:solidFill>
              </a:rPr>
              <a:t>тобы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33749" y="3467476"/>
            <a:ext cx="606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30979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="" xmlns:p14="http://schemas.microsoft.com/office/powerpoint/2010/main" val="330665529"/>
              </p:ext>
            </p:extLst>
          </p:nvPr>
        </p:nvGraphicFramePr>
        <p:xfrm>
          <a:off x="-19892" y="0"/>
          <a:ext cx="9163891" cy="6884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4" descr="http://img0.liveinternet.ru/images/attach/c/0/31/10/31010810_1219390944_img_430.gif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=""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14820" y="5085184"/>
            <a:ext cx="1429180" cy="17019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7556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 flipH="1">
            <a:off x="827584" y="260648"/>
            <a:ext cx="7344816" cy="5760640"/>
          </a:xfrm>
          <a:prstGeom prst="wedgeRoundRectCallout">
            <a:avLst>
              <a:gd name="adj1" fmla="val -17234"/>
              <a:gd name="adj2" fmla="val 39422"/>
              <a:gd name="adj3" fmla="val 16667"/>
            </a:avLst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4" descr="http://img0.liveinternet.ru/images/attach/c/0/31/10/31010810_1219390944_img_430.gif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14820" y="5085184"/>
            <a:ext cx="1429180" cy="17019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71600" y="692696"/>
            <a:ext cx="698477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  Союзы не что иное суть, как средство, которыми идеи соединяются</a:t>
            </a:r>
            <a:r>
              <a:rPr lang="en-US" b="1" i="1" dirty="0" smtClean="0"/>
              <a:t>;</a:t>
            </a:r>
            <a:r>
              <a:rPr lang="ru-RU" b="1" i="1" dirty="0" smtClean="0"/>
              <a:t> и так, подобны они гвоздям или клею, которыми части какой махины сплочены и склеены бывают…</a:t>
            </a:r>
          </a:p>
          <a:p>
            <a:r>
              <a:rPr lang="ru-RU" b="1" i="1" dirty="0" smtClean="0"/>
              <a:t>  И как те махины, в которых меньше клею и гвоздей видно, весьма лучший вид имеют, нежели  те, в которых споев и склеек много, так и слово важнее и великолепнее бывает, чем в нём союзов меньше. Однако недолжно в нём оставлять таких щелей, по которым бы оно могло вовсе разваливаться.</a:t>
            </a:r>
          </a:p>
          <a:p>
            <a:pPr algn="r"/>
            <a:r>
              <a:rPr lang="ru-RU" i="1" dirty="0" smtClean="0"/>
              <a:t>(М. Ломоносов)</a:t>
            </a:r>
            <a:endParaRPr lang="ru-RU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542" y="3645024"/>
            <a:ext cx="2130525" cy="1651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5793946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50"/>
                            </p:stCondLst>
                            <p:childTnLst>
                              <p:par>
                                <p:cTn id="1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9600"/>
                            </p:stCondLst>
                            <p:childTnLst>
                              <p:par>
                                <p:cTn id="2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7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1484784"/>
            <a:ext cx="3950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Домашнее задание</a:t>
            </a:r>
            <a:r>
              <a:rPr lang="en-US" sz="3200" dirty="0" smtClean="0"/>
              <a:t>:</a:t>
            </a:r>
            <a:endParaRPr lang="ru-RU" sz="3200" dirty="0" smtClean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3067219"/>
            <a:ext cx="9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Параграф №150</a:t>
            </a:r>
            <a:r>
              <a:rPr lang="en-US" sz="2400" dirty="0" smtClean="0"/>
              <a:t> (</a:t>
            </a:r>
            <a:r>
              <a:rPr lang="ru-RU" sz="2400" dirty="0" smtClean="0"/>
              <a:t>выучить разряды союзов по значению).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Упражнения 345, 346.</a:t>
            </a:r>
            <a:endParaRPr lang="ru-RU" sz="2400" dirty="0"/>
          </a:p>
        </p:txBody>
      </p:sp>
      <p:pic>
        <p:nvPicPr>
          <p:cNvPr id="4" name="Picture 4" descr="http://img0.liveinternet.ru/images/attach/c/0/31/10/31010810_1219390944_img_430.gif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14820" y="5085184"/>
            <a:ext cx="1429180" cy="17019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proza.ru/pics/2011/12/01/1789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07" y="3933056"/>
            <a:ext cx="2376264" cy="19569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4247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836712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Тайны подчинительных союзов</a:t>
            </a:r>
            <a:endParaRPr lang="ru-RU" sz="36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1375" y="4941168"/>
            <a:ext cx="1426066" cy="169821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06062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="" xmlns:p14="http://schemas.microsoft.com/office/powerpoint/2010/main" val="319567828"/>
              </p:ext>
            </p:extLst>
          </p:nvPr>
        </p:nvGraphicFramePr>
        <p:xfrm>
          <a:off x="1259632" y="620688"/>
          <a:ext cx="7080448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4" descr="http://img0.liveinternet.ru/images/attach/c/0/31/10/31010810_1219390944_img_430.gif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=""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14820" y="5085184"/>
            <a:ext cx="1429180" cy="17019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04114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169417804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4" descr="http://img0.liveinternet.ru/images/attach/c/0/31/10/31010810_1219390944_img_430.gif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=""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14820" y="5085184"/>
            <a:ext cx="1429180" cy="17019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563969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85040" y="4725144"/>
            <a:ext cx="6192688" cy="4064000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ru-RU" i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83828511"/>
              </p:ext>
            </p:extLst>
          </p:nvPr>
        </p:nvGraphicFramePr>
        <p:xfrm>
          <a:off x="1188996" y="908720"/>
          <a:ext cx="6984775" cy="3015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8258"/>
                <a:gridCol w="2206874"/>
                <a:gridCol w="2449643"/>
              </a:tblGrid>
              <a:tr h="91233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dirty="0" smtClean="0"/>
                        <a:t>Группы сочинительных союзов</a:t>
                      </a:r>
                    </a:p>
                    <a:p>
                      <a:pPr lvl="0" algn="ctr">
                        <a:buNone/>
                      </a:pPr>
                      <a:endParaRPr lang="ru-RU" i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dirty="0" smtClean="0"/>
                        <a:t>Соединительные</a:t>
                      </a:r>
                    </a:p>
                    <a:p>
                      <a:pPr algn="ctr"/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dirty="0" smtClean="0"/>
                        <a:t>Противительные</a:t>
                      </a:r>
                    </a:p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dirty="0" smtClean="0"/>
                        <a:t>Разделительные</a:t>
                      </a:r>
                    </a:p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dirty="0" smtClean="0"/>
                        <a:t>(и, да, ни – ни, тоже, также</a:t>
                      </a:r>
                      <a:r>
                        <a:rPr lang="en-US" i="1" dirty="0" smtClean="0"/>
                        <a:t>;</a:t>
                      </a:r>
                      <a:r>
                        <a:rPr lang="ru-RU" i="1" dirty="0" smtClean="0"/>
                        <a:t> как, так и</a:t>
                      </a:r>
                      <a:r>
                        <a:rPr lang="en-US" i="1" dirty="0" smtClean="0"/>
                        <a:t>; </a:t>
                      </a:r>
                      <a:r>
                        <a:rPr lang="ru-RU" i="1" dirty="0" smtClean="0"/>
                        <a:t>не только</a:t>
                      </a:r>
                      <a:r>
                        <a:rPr lang="en-US" i="1" dirty="0" smtClean="0"/>
                        <a:t>, </a:t>
                      </a:r>
                      <a:r>
                        <a:rPr lang="ru-RU" i="1" dirty="0" smtClean="0"/>
                        <a:t>но и)</a:t>
                      </a:r>
                    </a:p>
                    <a:p>
                      <a:pPr algn="ctr"/>
                      <a:endParaRPr lang="ru-RU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dirty="0" smtClean="0"/>
                        <a:t>(а, но, зато, да, однако)</a:t>
                      </a:r>
                    </a:p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i="1" dirty="0" smtClean="0"/>
                        <a:t>(или, либо, то – то,</a:t>
                      </a:r>
                    </a:p>
                    <a:p>
                      <a:pPr lvl="1" algn="ctr">
                        <a:buNone/>
                      </a:pPr>
                      <a:r>
                        <a:rPr lang="ru-RU" i="1" dirty="0" smtClean="0"/>
                        <a:t> не то – не то)</a:t>
                      </a:r>
                    </a:p>
                    <a:p>
                      <a:pPr lvl="0"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9" name="Picture 4" descr="http://img0.liveinternet.ru/images/attach/c/0/31/10/31010810_1219390944_img_430.gif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14820" y="5085184"/>
            <a:ext cx="1429180" cy="17019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medikforum.ru/news/uploads/posts/2011-11/1322091384_sherlock-holmes-detective-pipe-wooden-1180-p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ackgroundRemoval t="8605" b="84884" l="10000" r="9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0212"/>
          <a:stretch/>
        </p:blipFill>
        <p:spPr bwMode="auto">
          <a:xfrm>
            <a:off x="3491880" y="4525204"/>
            <a:ext cx="2075256" cy="16024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968204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29038650"/>
              </p:ext>
            </p:extLst>
          </p:nvPr>
        </p:nvGraphicFramePr>
        <p:xfrm>
          <a:off x="1031776" y="1052736"/>
          <a:ext cx="7572672" cy="396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336"/>
                <a:gridCol w="3786336"/>
              </a:tblGrid>
              <a:tr h="587536">
                <a:tc gridSpan="2"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Союзы</a:t>
                      </a:r>
                      <a:endParaRPr lang="ru-RU" i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76105"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сочинительные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подчинительные</a:t>
                      </a:r>
                      <a:endParaRPr lang="ru-RU" i="1" dirty="0"/>
                    </a:p>
                  </a:txBody>
                  <a:tcPr anchor="ctr"/>
                </a:tc>
              </a:tr>
              <a:tr h="783169">
                <a:tc gridSpan="2"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Простые предложения в составе сложного</a:t>
                      </a:r>
                      <a:endParaRPr lang="ru-RU" i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713630"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равноправны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неравноправны</a:t>
                      </a:r>
                    </a:p>
                    <a:p>
                      <a:pPr algn="ctr"/>
                      <a:r>
                        <a:rPr lang="en-US" i="1" dirty="0" smtClean="0"/>
                        <a:t>[</a:t>
                      </a:r>
                      <a:r>
                        <a:rPr lang="ru-RU" i="1" dirty="0" smtClean="0"/>
                        <a:t>главное</a:t>
                      </a:r>
                      <a:r>
                        <a:rPr lang="en-US" i="1" dirty="0" smtClean="0"/>
                        <a:t>]</a:t>
                      </a:r>
                      <a:r>
                        <a:rPr lang="ru-RU" i="1" baseline="0" dirty="0" smtClean="0"/>
                        <a:t> + (придаточное) </a:t>
                      </a:r>
                      <a:endParaRPr lang="ru-RU" i="1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Picture 4" descr="http://img0.liveinternet.ru/images/attach/c/0/31/10/31010810_1219390944_img_430.gif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14820" y="5085184"/>
            <a:ext cx="1429180" cy="17019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0494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11881549"/>
              </p:ext>
            </p:extLst>
          </p:nvPr>
        </p:nvGraphicFramePr>
        <p:xfrm>
          <a:off x="1115617" y="548680"/>
          <a:ext cx="6480720" cy="525847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39301"/>
                <a:gridCol w="4141419"/>
              </a:tblGrid>
              <a:tr h="513937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Разряды подчинительных союзов по значению</a:t>
                      </a:r>
                      <a:endParaRPr lang="ru-RU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689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Разряд союза</a:t>
                      </a:r>
                      <a:endParaRPr lang="ru-RU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Союз</a:t>
                      </a:r>
                      <a:endParaRPr lang="ru-RU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937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1. Времени</a:t>
                      </a:r>
                      <a:endParaRPr lang="ru-RU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когда, пока, едва, лишь, только, прежде чем</a:t>
                      </a:r>
                      <a:endParaRPr lang="ru-RU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13937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2. Причины</a:t>
                      </a:r>
                      <a:endParaRPr lang="ru-RU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так как, потому что, оттого что, ибо</a:t>
                      </a:r>
                      <a:endParaRPr lang="ru-RU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3937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3. Цели</a:t>
                      </a:r>
                      <a:endParaRPr lang="ru-RU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чтобы, для того чтобы </a:t>
                      </a:r>
                      <a:endParaRPr lang="ru-RU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3937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4. Условия</a:t>
                      </a:r>
                      <a:endParaRPr lang="ru-RU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если, хотя, раз</a:t>
                      </a:r>
                      <a:endParaRPr lang="ru-RU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3937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5. Уступки</a:t>
                      </a:r>
                      <a:endParaRPr lang="ru-RU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несмотря на то что, пускай, хотя</a:t>
                      </a:r>
                      <a:endParaRPr lang="ru-RU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3937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6. Следствия</a:t>
                      </a:r>
                      <a:endParaRPr lang="ru-RU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так что</a:t>
                      </a:r>
                      <a:endParaRPr lang="ru-RU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3937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7. Изъяснительный</a:t>
                      </a:r>
                      <a:endParaRPr lang="ru-RU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что, как</a:t>
                      </a:r>
                      <a:endParaRPr lang="ru-RU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3937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8. Сравнительный</a:t>
                      </a:r>
                      <a:endParaRPr lang="ru-RU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как, словно, точно, будто</a:t>
                      </a:r>
                      <a:endParaRPr lang="ru-RU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pic>
        <p:nvPicPr>
          <p:cNvPr id="8" name="Picture 4" descr="http://img0.liveinternet.ru/images/attach/c/0/31/10/31010810_1219390944_img_430.gif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14820" y="5085184"/>
            <a:ext cx="1429180" cy="17019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474867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82400919"/>
              </p:ext>
            </p:extLst>
          </p:nvPr>
        </p:nvGraphicFramePr>
        <p:xfrm>
          <a:off x="1259632" y="1268760"/>
          <a:ext cx="6096000" cy="2491472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6096000"/>
              </a:tblGrid>
              <a:tr h="622868"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Строение сложноподчинённых предложений</a:t>
                      </a:r>
                      <a:endParaRPr lang="ru-RU" i="1" dirty="0"/>
                    </a:p>
                  </a:txBody>
                  <a:tcPr/>
                </a:tc>
              </a:tr>
              <a:tr h="622868"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1.</a:t>
                      </a:r>
                      <a:r>
                        <a:rPr lang="en-US" i="1" dirty="0" smtClean="0"/>
                        <a:t> [</a:t>
                      </a:r>
                      <a:r>
                        <a:rPr lang="en-US" i="1" baseline="0" dirty="0" smtClean="0"/>
                        <a:t>    ], (</a:t>
                      </a:r>
                      <a:r>
                        <a:rPr lang="ru-RU" i="1" baseline="0" dirty="0" smtClean="0"/>
                        <a:t>союз</a:t>
                      </a:r>
                      <a:r>
                        <a:rPr lang="en-US" i="1" baseline="0" dirty="0" smtClean="0"/>
                        <a:t>    ).</a:t>
                      </a:r>
                      <a:endParaRPr lang="ru-RU" i="1" dirty="0"/>
                    </a:p>
                  </a:txBody>
                  <a:tcPr/>
                </a:tc>
              </a:tr>
              <a:tr h="622868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2.</a:t>
                      </a:r>
                      <a:r>
                        <a:rPr lang="en-US" i="1" baseline="0" dirty="0" smtClean="0"/>
                        <a:t> (</a:t>
                      </a:r>
                      <a:r>
                        <a:rPr lang="ru-RU" i="1" baseline="0" dirty="0" smtClean="0"/>
                        <a:t>союз    )</a:t>
                      </a:r>
                      <a:r>
                        <a:rPr lang="en-US" i="1" baseline="0" dirty="0" smtClean="0"/>
                        <a:t>, [    ].</a:t>
                      </a:r>
                      <a:endParaRPr lang="ru-RU" i="1" dirty="0"/>
                    </a:p>
                  </a:txBody>
                  <a:tcPr/>
                </a:tc>
              </a:tr>
              <a:tr h="622868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3.</a:t>
                      </a:r>
                      <a:r>
                        <a:rPr lang="en-US" i="1" baseline="0" dirty="0" smtClean="0"/>
                        <a:t> [    ,(</a:t>
                      </a:r>
                      <a:r>
                        <a:rPr lang="ru-RU" i="1" baseline="0" dirty="0" smtClean="0"/>
                        <a:t>союз</a:t>
                      </a:r>
                      <a:r>
                        <a:rPr lang="en-US" i="1" baseline="0" dirty="0" smtClean="0"/>
                        <a:t>),    ].</a:t>
                      </a:r>
                      <a:endParaRPr lang="ru-RU" i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4" descr="http://img0.liveinternet.ru/images/attach/c/0/31/10/31010810_1219390944_img_430.gif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14820" y="5085184"/>
            <a:ext cx="1429180" cy="17019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the-legends.ru/uploads/Products/product_345/webley_revolve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ackgroundRemoval t="2295" b="98689" l="1093" r="98179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336882" flipH="1">
            <a:off x="-25034" y="5539322"/>
            <a:ext cx="1556717" cy="86484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778653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15274639"/>
              </p:ext>
            </p:extLst>
          </p:nvPr>
        </p:nvGraphicFramePr>
        <p:xfrm>
          <a:off x="1547664" y="908720"/>
          <a:ext cx="6559640" cy="244255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39910"/>
                <a:gridCol w="1639910"/>
                <a:gridCol w="1639910"/>
                <a:gridCol w="1639910"/>
              </a:tblGrid>
              <a:tr h="627222">
                <a:tc gridSpan="4"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Правописание союзов</a:t>
                      </a:r>
                      <a:endParaRPr lang="ru-RU" i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07666"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вследствие чего</a:t>
                      </a:r>
                      <a:endParaRPr lang="ru-RU" i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как будто</a:t>
                      </a:r>
                      <a:endParaRPr lang="ru-RU" i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оттого что</a:t>
                      </a:r>
                      <a:endParaRPr lang="ru-RU" i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чтобы</a:t>
                      </a:r>
                      <a:endParaRPr lang="ru-RU" i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07666"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несмотря на то что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так как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потому что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только что</a:t>
                      </a:r>
                      <a:endParaRPr lang="ru-RU" i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 descr="http://www.proza.ru/pics/2011/12/01/1789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07" y="3933056"/>
            <a:ext cx="2376264" cy="19569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img0.liveinternet.ru/images/attach/c/0/31/10/31010810_1219390944_img_430.gif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14820" y="5085184"/>
            <a:ext cx="1429180" cy="17019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2679821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578</TotalTime>
  <Words>557</Words>
  <Application>Microsoft Office PowerPoint</Application>
  <PresentationFormat>Экран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Игорь</dc:creator>
  <cp:lastModifiedBy>admin</cp:lastModifiedBy>
  <cp:revision>56</cp:revision>
  <dcterms:created xsi:type="dcterms:W3CDTF">2014-03-03T13:46:26Z</dcterms:created>
  <dcterms:modified xsi:type="dcterms:W3CDTF">2018-11-22T17:43:30Z</dcterms:modified>
</cp:coreProperties>
</file>